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1"/>
    <p:sldMasterId id="2147483670" r:id="rId2"/>
    <p:sldMasterId id="2147483683" r:id="rId3"/>
    <p:sldMasterId id="2147483997" r:id="rId4"/>
    <p:sldMasterId id="2147484012" r:id="rId5"/>
    <p:sldMasterId id="2147484024" r:id="rId6"/>
    <p:sldMasterId id="2147484044" r:id="rId7"/>
  </p:sldMasterIdLst>
  <p:notesMasterIdLst>
    <p:notesMasterId r:id="rId24"/>
  </p:notesMasterIdLst>
  <p:handoutMasterIdLst>
    <p:handoutMasterId r:id="rId25"/>
  </p:handoutMasterIdLst>
  <p:sldIdLst>
    <p:sldId id="987" r:id="rId8"/>
    <p:sldId id="1102" r:id="rId9"/>
    <p:sldId id="1047" r:id="rId10"/>
    <p:sldId id="1050" r:id="rId11"/>
    <p:sldId id="1048" r:id="rId12"/>
    <p:sldId id="1051" r:id="rId13"/>
    <p:sldId id="1072" r:id="rId14"/>
    <p:sldId id="1101" r:id="rId15"/>
    <p:sldId id="1001" r:id="rId16"/>
    <p:sldId id="1122" r:id="rId17"/>
    <p:sldId id="1124" r:id="rId18"/>
    <p:sldId id="1125" r:id="rId19"/>
    <p:sldId id="1126" r:id="rId20"/>
    <p:sldId id="1096" r:id="rId21"/>
    <p:sldId id="1095" r:id="rId22"/>
    <p:sldId id="1123" r:id="rId23"/>
  </p:sldIdLst>
  <p:sldSz cx="9144000" cy="6858000" type="screen4x3"/>
  <p:notesSz cx="6797675" cy="9925050"/>
  <p:defaultTextStyle>
    <a:defPPr>
      <a:defRPr lang="zh-CN"/>
    </a:defPPr>
    <a:lvl1pPr algn="l" rtl="0" fontAlgn="base">
      <a:spcBef>
        <a:spcPct val="0"/>
      </a:spcBef>
      <a:spcAft>
        <a:spcPct val="0"/>
      </a:spcAft>
      <a:defRPr kumimoji="1" sz="2000" kern="1200">
        <a:solidFill>
          <a:schemeClr val="tx1"/>
        </a:solidFill>
        <a:latin typeface="Times New Roman" panose="02020603050405020304" pitchFamily="18" charset="0"/>
        <a:ea typeface="宋体" panose="02010600030101010101" pitchFamily="2" charset="-122"/>
        <a:cs typeface="+mn-cs"/>
      </a:defRPr>
    </a:lvl1pPr>
    <a:lvl2pPr marL="457200" algn="l" rtl="0" fontAlgn="base">
      <a:spcBef>
        <a:spcPct val="0"/>
      </a:spcBef>
      <a:spcAft>
        <a:spcPct val="0"/>
      </a:spcAft>
      <a:defRPr kumimoji="1" sz="2000"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2000"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2000"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2000"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2000"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2000"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2000"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2000" kern="1200">
        <a:solidFill>
          <a:schemeClr val="tx1"/>
        </a:solidFill>
        <a:latin typeface="Times New Roman" panose="02020603050405020304" pitchFamily="18"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201" userDrawn="1">
          <p15:clr>
            <a:srgbClr val="A4A3A4"/>
          </p15:clr>
        </p15:guide>
        <p15:guide id="2" pos="2943"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FF00"/>
    <a:srgbClr val="0000FF"/>
    <a:srgbClr val="006600"/>
    <a:srgbClr val="66FFFF"/>
    <a:srgbClr val="003300"/>
    <a:srgbClr val="009900"/>
    <a:srgbClr val="FFCC99"/>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主题样式 1 - 强调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浅色样式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000" autoAdjust="0"/>
    <p:restoredTop sz="82153" autoAdjust="0"/>
  </p:normalViewPr>
  <p:slideViewPr>
    <p:cSldViewPr>
      <p:cViewPr varScale="1">
        <p:scale>
          <a:sx n="39" d="100"/>
          <a:sy n="39" d="100"/>
        </p:scale>
        <p:origin x="806" y="45"/>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p:cViewPr>
        <p:scale>
          <a:sx n="75" d="100"/>
          <a:sy n="75" d="100"/>
        </p:scale>
        <p:origin x="-524" y="-57"/>
      </p:cViewPr>
      <p:guideLst>
        <p:guide orient="horz" pos="2201"/>
        <p:guide pos="2943"/>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3217492397589568"/>
          <c:y val="1.4799864397775845E-2"/>
          <c:w val="0.56728714519969337"/>
          <c:h val="0.9763230827837599"/>
        </c:manualLayout>
      </c:layout>
      <c:pieChart>
        <c:varyColors val="1"/>
        <c:ser>
          <c:idx val="0"/>
          <c:order val="0"/>
          <c:tx>
            <c:strRef>
              <c:f>Sheet1!$B$1</c:f>
              <c:strCache>
                <c:ptCount val="1"/>
                <c:pt idx="0">
                  <c:v>我国5G应用统计</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B205-4DC3-AA60-DF829CD6F305}"/>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B205-4DC3-AA60-DF829CD6F305}"/>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B205-4DC3-AA60-DF829CD6F305}"/>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B205-4DC3-AA60-DF829CD6F305}"/>
              </c:ext>
            </c:extLst>
          </c:dPt>
          <c:dPt>
            <c:idx val="4"/>
            <c:bubble3D val="0"/>
            <c:spPr>
              <a:solidFill>
                <a:schemeClr val="accent5"/>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9-B205-4DC3-AA60-DF829CD6F305}"/>
              </c:ext>
            </c:extLst>
          </c:dPt>
          <c:dPt>
            <c:idx val="5"/>
            <c:bubble3D val="0"/>
            <c:spPr>
              <a:solidFill>
                <a:schemeClr val="accent6"/>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B-B205-4DC3-AA60-DF829CD6F305}"/>
              </c:ext>
            </c:extLst>
          </c:dPt>
          <c:dPt>
            <c:idx val="6"/>
            <c:bubble3D val="0"/>
            <c:spPr>
              <a:solidFill>
                <a:schemeClr val="accent1">
                  <a:lumMod val="6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D-B205-4DC3-AA60-DF829CD6F305}"/>
              </c:ext>
            </c:extLst>
          </c:dPt>
          <c:dPt>
            <c:idx val="7"/>
            <c:bubble3D val="0"/>
            <c:spPr>
              <a:solidFill>
                <a:schemeClr val="accent2">
                  <a:lumMod val="6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F-B205-4DC3-AA60-DF829CD6F305}"/>
              </c:ext>
            </c:extLst>
          </c:dPt>
          <c:dPt>
            <c:idx val="8"/>
            <c:bubble3D val="0"/>
            <c:spPr>
              <a:solidFill>
                <a:schemeClr val="accent3">
                  <a:lumMod val="6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11-B205-4DC3-AA60-DF829CD6F305}"/>
              </c:ext>
            </c:extLst>
          </c:dPt>
          <c:dPt>
            <c:idx val="9"/>
            <c:bubble3D val="0"/>
            <c:spPr>
              <a:solidFill>
                <a:schemeClr val="accent4">
                  <a:lumMod val="6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13-B205-4DC3-AA60-DF829CD6F305}"/>
              </c:ext>
            </c:extLst>
          </c:dPt>
          <c:dPt>
            <c:idx val="10"/>
            <c:bubble3D val="0"/>
            <c:spPr>
              <a:solidFill>
                <a:schemeClr val="accent5">
                  <a:lumMod val="6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15-B205-4DC3-AA60-DF829CD6F305}"/>
              </c:ext>
            </c:extLst>
          </c:dPt>
          <c:dLbls>
            <c:dLbl>
              <c:idx val="0"/>
              <c:layout>
                <c:manualLayout>
                  <c:x val="-0.18246171670791159"/>
                  <c:y val="0.1153900852580166"/>
                </c:manualLayout>
              </c:layout>
              <c:tx>
                <c:rich>
                  <a:bodyPr rot="0" spcFirstLastPara="1" vertOverflow="ellipsis" vert="horz" wrap="square" lIns="38100" tIns="19050" rIns="38100" bIns="19050" anchor="ctr" anchorCtr="0">
                    <a:spAutoFit/>
                  </a:bodyPr>
                  <a:lstStyle/>
                  <a:p>
                    <a:pPr algn="ctr">
                      <a:defRPr sz="1600" b="1" i="0" u="none" strike="noStrike" kern="1200" baseline="0">
                        <a:solidFill>
                          <a:schemeClr val="lt1"/>
                        </a:solidFill>
                        <a:latin typeface="+mn-lt"/>
                        <a:ea typeface="+mn-ea"/>
                        <a:cs typeface="+mn-cs"/>
                      </a:defRPr>
                    </a:pPr>
                    <a:r>
                      <a:rPr lang="en-US" altLang="zh-CN" sz="1600"/>
                      <a:t>Intelligent</a:t>
                    </a:r>
                  </a:p>
                  <a:p>
                    <a:pPr algn="ctr">
                      <a:defRPr sz="1600" b="1" i="0" u="none" strike="noStrike" kern="1200" baseline="0">
                        <a:solidFill>
                          <a:schemeClr val="lt1"/>
                        </a:solidFill>
                        <a:latin typeface="+mn-lt"/>
                        <a:ea typeface="+mn-ea"/>
                        <a:cs typeface="+mn-cs"/>
                      </a:defRPr>
                    </a:pPr>
                    <a:r>
                      <a:rPr lang="en-US" altLang="zh-CN" sz="1600" baseline="0"/>
                      <a:t>manufacturing
</a:t>
                    </a:r>
                    <a:fld id="{5B9E988C-5411-4C7F-A335-BDF38210BB61}" type="PERCENTAGE">
                      <a:rPr lang="en-US" altLang="zh-CN" sz="1600" baseline="0"/>
                      <a:pPr algn="ctr">
                        <a:defRPr sz="1600" b="1" i="0" u="none" strike="noStrike" kern="1200" baseline="0">
                          <a:solidFill>
                            <a:schemeClr val="lt1"/>
                          </a:solidFill>
                          <a:latin typeface="+mn-lt"/>
                          <a:ea typeface="+mn-ea"/>
                          <a:cs typeface="+mn-cs"/>
                        </a:defRPr>
                      </a:pPr>
                      <a:t>[百分比]</a:t>
                    </a:fld>
                    <a:endParaRPr lang="en-US" altLang="zh-CN" sz="1600" baseline="0"/>
                  </a:p>
                </c:rich>
              </c:tx>
              <c:spPr>
                <a:noFill/>
                <a:ln>
                  <a:noFill/>
                </a:ln>
                <a:effectLst/>
              </c:spPr>
              <c:dLblPos val="bestFit"/>
              <c:showLegendKey val="0"/>
              <c:showVal val="0"/>
              <c:showCatName val="1"/>
              <c:showSerName val="0"/>
              <c:showPercent val="1"/>
              <c:showBubbleSize val="0"/>
              <c:extLst>
                <c:ext xmlns:c15="http://schemas.microsoft.com/office/drawing/2012/chart" uri="{CE6537A1-D6FC-4f65-9D91-7224C49458BB}">
                  <c15:layout>
                    <c:manualLayout>
                      <c:w val="0.23028790451854556"/>
                      <c:h val="0.26494587021195171"/>
                    </c:manualLayout>
                  </c15:layout>
                  <c15:dlblFieldTable/>
                  <c15:showDataLabelsRange val="0"/>
                </c:ext>
                <c:ext xmlns:c16="http://schemas.microsoft.com/office/drawing/2014/chart" uri="{C3380CC4-5D6E-409C-BE32-E72D297353CC}">
                  <c16:uniqueId val="{00000001-B205-4DC3-AA60-DF829CD6F305}"/>
                </c:ext>
              </c:extLst>
            </c:dLbl>
            <c:dLbl>
              <c:idx val="1"/>
              <c:tx>
                <c:rich>
                  <a:bodyPr/>
                  <a:lstStyle/>
                  <a:p>
                    <a:r>
                      <a:rPr lang="en-US" altLang="zh-CN"/>
                      <a:t>Port</a:t>
                    </a:r>
                    <a:r>
                      <a:rPr lang="en-US" altLang="zh-CN" baseline="0"/>
                      <a:t>
</a:t>
                    </a:r>
                    <a:fld id="{5DA7CD1B-CCE2-4C00-ABEE-FB9C5E2277F4}" type="PERCENTAGE">
                      <a:rPr lang="en-US" altLang="zh-CN" baseline="0"/>
                      <a:pPr/>
                      <a:t>[百分比]</a:t>
                    </a:fld>
                    <a:endParaRPr lang="en-US" altLang="zh-CN" baseline="0"/>
                  </a:p>
                </c:rich>
              </c:tx>
              <c:dLblPos val="in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B205-4DC3-AA60-DF829CD6F305}"/>
                </c:ext>
              </c:extLst>
            </c:dLbl>
            <c:dLbl>
              <c:idx val="2"/>
              <c:layout>
                <c:manualLayout>
                  <c:x val="-0.19175906584250108"/>
                  <c:y val="-0.12103310537512299"/>
                </c:manualLayout>
              </c:layout>
              <c:tx>
                <c:rich>
                  <a:bodyPr rot="0" spcFirstLastPara="1" vertOverflow="ellipsis" vert="horz" wrap="square" lIns="38100" tIns="19050" rIns="38100" bIns="19050" anchor="ctr" anchorCtr="0">
                    <a:spAutoFit/>
                  </a:bodyPr>
                  <a:lstStyle/>
                  <a:p>
                    <a:pPr algn="ctr">
                      <a:defRPr sz="1600" b="1" i="0" u="none" strike="noStrike" kern="1200" baseline="0">
                        <a:solidFill>
                          <a:schemeClr val="lt1"/>
                        </a:solidFill>
                        <a:latin typeface="+mn-lt"/>
                        <a:ea typeface="+mn-ea"/>
                        <a:cs typeface="+mn-cs"/>
                      </a:defRPr>
                    </a:pPr>
                    <a:r>
                      <a:rPr lang="en-US" altLang="zh-CN" sz="1600"/>
                      <a:t>Power Industry</a:t>
                    </a:r>
                    <a:r>
                      <a:rPr lang="en-US" altLang="zh-CN" sz="1600" baseline="0"/>
                      <a:t>
</a:t>
                    </a:r>
                    <a:fld id="{551832AB-4FE7-457E-98F1-33EC0FAC0E0E}" type="PERCENTAGE">
                      <a:rPr lang="en-US" altLang="zh-CN" sz="1600" baseline="0"/>
                      <a:pPr algn="ctr">
                        <a:defRPr sz="1600" b="1" i="0" u="none" strike="noStrike" kern="1200" baseline="0">
                          <a:solidFill>
                            <a:schemeClr val="lt1"/>
                          </a:solidFill>
                          <a:latin typeface="+mn-lt"/>
                          <a:ea typeface="+mn-ea"/>
                          <a:cs typeface="+mn-cs"/>
                        </a:defRPr>
                      </a:pPr>
                      <a:t>[百分比]</a:t>
                    </a:fld>
                    <a:endParaRPr lang="en-US" altLang="zh-CN" sz="1600" baseline="0"/>
                  </a:p>
                </c:rich>
              </c:tx>
              <c:spPr>
                <a:noFill/>
                <a:ln>
                  <a:noFill/>
                </a:ln>
                <a:effectLst/>
              </c:spPr>
              <c:dLblPos val="bestFit"/>
              <c:showLegendKey val="0"/>
              <c:showVal val="0"/>
              <c:showCatName val="1"/>
              <c:showSerName val="0"/>
              <c:showPercent val="1"/>
              <c:showBubbleSize val="0"/>
              <c:extLst>
                <c:ext xmlns:c15="http://schemas.microsoft.com/office/drawing/2012/chart" uri="{CE6537A1-D6FC-4f65-9D91-7224C49458BB}">
                  <c15:layout>
                    <c:manualLayout>
                      <c:w val="0.15720124503870755"/>
                      <c:h val="0.20115897616314238"/>
                    </c:manualLayout>
                  </c15:layout>
                  <c15:dlblFieldTable/>
                  <c15:showDataLabelsRange val="0"/>
                </c:ext>
                <c:ext xmlns:c16="http://schemas.microsoft.com/office/drawing/2014/chart" uri="{C3380CC4-5D6E-409C-BE32-E72D297353CC}">
                  <c16:uniqueId val="{00000005-B205-4DC3-AA60-DF829CD6F305}"/>
                </c:ext>
              </c:extLst>
            </c:dLbl>
            <c:dLbl>
              <c:idx val="3"/>
              <c:layout>
                <c:manualLayout>
                  <c:x val="-7.7031125461348368E-2"/>
                  <c:y val="-0.11141959452139064"/>
                </c:manualLayout>
              </c:layout>
              <c:tx>
                <c:rich>
                  <a:bodyPr/>
                  <a:lstStyle/>
                  <a:p>
                    <a:r>
                      <a:rPr lang="en-US" altLang="zh-CN"/>
                      <a:t>Public </a:t>
                    </a:r>
                  </a:p>
                  <a:p>
                    <a:r>
                      <a:rPr lang="en-US" altLang="zh-CN" baseline="0"/>
                      <a:t>Safety
</a:t>
                    </a:r>
                    <a:fld id="{506D5CD9-B7A6-42C8-8A19-E83B69327BBC}" type="PERCENTAGE">
                      <a:rPr lang="en-US" altLang="zh-CN" baseline="0"/>
                      <a:pPr/>
                      <a:t>[百分比]</a:t>
                    </a:fld>
                    <a:endParaRPr lang="en-US" altLang="zh-CN" baseline="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B205-4DC3-AA60-DF829CD6F305}"/>
                </c:ext>
              </c:extLst>
            </c:dLbl>
            <c:dLbl>
              <c:idx val="4"/>
              <c:tx>
                <c:rich>
                  <a:bodyPr rot="0" spcFirstLastPara="1" vertOverflow="ellipsis" vert="horz" wrap="square" lIns="38100" tIns="19050" rIns="38100" bIns="19050" anchor="ctr" anchorCtr="0">
                    <a:spAutoFit/>
                  </a:bodyPr>
                  <a:lstStyle/>
                  <a:p>
                    <a:pPr algn="ctr">
                      <a:defRPr sz="1600" b="1" i="0" u="none" strike="noStrike" kern="1200" baseline="0">
                        <a:solidFill>
                          <a:schemeClr val="lt1"/>
                        </a:solidFill>
                        <a:latin typeface="+mn-lt"/>
                        <a:ea typeface="+mn-ea"/>
                        <a:cs typeface="+mn-cs"/>
                      </a:defRPr>
                    </a:pPr>
                    <a:r>
                      <a:rPr lang="en-US" altLang="zh-CN" sz="1600"/>
                      <a:t>Telemedicine</a:t>
                    </a:r>
                    <a:r>
                      <a:rPr lang="en-US" altLang="zh-CN" sz="1600" baseline="0"/>
                      <a:t>
</a:t>
                    </a:r>
                    <a:fld id="{2D1B95F5-32F5-4DAF-8F37-83BFC642A917}" type="PERCENTAGE">
                      <a:rPr lang="en-US" altLang="zh-CN" sz="1600" baseline="0"/>
                      <a:pPr algn="ctr">
                        <a:defRPr sz="1600" b="1" i="0" u="none" strike="noStrike" kern="1200" baseline="0">
                          <a:solidFill>
                            <a:schemeClr val="lt1"/>
                          </a:solidFill>
                          <a:latin typeface="+mn-lt"/>
                          <a:ea typeface="+mn-ea"/>
                          <a:cs typeface="+mn-cs"/>
                        </a:defRPr>
                      </a:pPr>
                      <a:t>[百分比]</a:t>
                    </a:fld>
                    <a:endParaRPr lang="en-US" altLang="zh-CN" sz="1600" baseline="0"/>
                  </a:p>
                </c:rich>
              </c:tx>
              <c:spPr>
                <a:noFill/>
                <a:ln>
                  <a:noFill/>
                </a:ln>
                <a:effectLst/>
              </c:spPr>
              <c:dLblPos val="in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B205-4DC3-AA60-DF829CD6F305}"/>
                </c:ext>
              </c:extLst>
            </c:dLbl>
            <c:dLbl>
              <c:idx val="5"/>
              <c:spPr>
                <a:noFill/>
                <a:ln>
                  <a:noFill/>
                </a:ln>
                <a:effectLst/>
              </c:spPr>
              <c:txPr>
                <a:bodyPr rot="0" spcFirstLastPara="1" vertOverflow="ellipsis" vert="horz" wrap="square" lIns="38100" tIns="19050" rIns="38100" bIns="19050" anchor="ctr" anchorCtr="0">
                  <a:spAutoFit/>
                </a:bodyPr>
                <a:lstStyle/>
                <a:p>
                  <a:pPr algn="ctr">
                    <a:defRPr sz="1400" b="1" i="0" u="none" strike="noStrike" kern="1200" baseline="0">
                      <a:solidFill>
                        <a:schemeClr val="lt1"/>
                      </a:solidFill>
                      <a:latin typeface="+mn-lt"/>
                      <a:ea typeface="+mn-ea"/>
                      <a:cs typeface="+mn-cs"/>
                    </a:defRPr>
                  </a:pPr>
                  <a:endParaRPr lang="zh-CN"/>
                </a:p>
              </c:txPr>
              <c:dLblPos val="inEnd"/>
              <c:showLegendKey val="0"/>
              <c:showVal val="0"/>
              <c:showCatName val="1"/>
              <c:showSerName val="0"/>
              <c:showPercent val="1"/>
              <c:showBubbleSize val="0"/>
              <c:extLst>
                <c:ext xmlns:c16="http://schemas.microsoft.com/office/drawing/2014/chart" uri="{C3380CC4-5D6E-409C-BE32-E72D297353CC}">
                  <c16:uniqueId val="{0000000B-B205-4DC3-AA60-DF829CD6F305}"/>
                </c:ext>
              </c:extLst>
            </c:dLbl>
            <c:dLbl>
              <c:idx val="6"/>
              <c:tx>
                <c:rich>
                  <a:bodyPr rot="0" spcFirstLastPara="1" vertOverflow="ellipsis" vert="horz" wrap="square" lIns="38100" tIns="19050" rIns="38100" bIns="19050" anchor="ctr" anchorCtr="0">
                    <a:spAutoFit/>
                  </a:bodyPr>
                  <a:lstStyle/>
                  <a:p>
                    <a:pPr algn="ctr">
                      <a:defRPr sz="1400" b="1" i="0" u="none" strike="noStrike" kern="1200" baseline="0">
                        <a:solidFill>
                          <a:schemeClr val="lt1"/>
                        </a:solidFill>
                        <a:latin typeface="+mn-lt"/>
                        <a:ea typeface="+mn-ea"/>
                        <a:cs typeface="+mn-cs"/>
                      </a:defRPr>
                    </a:pPr>
                    <a:r>
                      <a:rPr lang="en-US" altLang="zh-CN" sz="1400"/>
                      <a:t>Ultra HD Video</a:t>
                    </a:r>
                    <a:r>
                      <a:rPr lang="en-US" altLang="zh-CN" sz="1400" baseline="0"/>
                      <a:t>
</a:t>
                    </a:r>
                    <a:fld id="{189327F7-CEA3-4B11-B665-AA41CEB53DCA}" type="PERCENTAGE">
                      <a:rPr lang="en-US" altLang="zh-CN" sz="1400" baseline="0"/>
                      <a:pPr algn="ctr">
                        <a:defRPr sz="1400" b="1" i="0" u="none" strike="noStrike" kern="1200" baseline="0">
                          <a:solidFill>
                            <a:schemeClr val="lt1"/>
                          </a:solidFill>
                          <a:latin typeface="+mn-lt"/>
                          <a:ea typeface="+mn-ea"/>
                          <a:cs typeface="+mn-cs"/>
                        </a:defRPr>
                      </a:pPr>
                      <a:t>[百分比]</a:t>
                    </a:fld>
                    <a:endParaRPr lang="en-US" altLang="zh-CN" sz="1400" baseline="0"/>
                  </a:p>
                </c:rich>
              </c:tx>
              <c:spPr>
                <a:noFill/>
                <a:ln>
                  <a:noFill/>
                </a:ln>
                <a:effectLst/>
              </c:spPr>
              <c:dLblPos val="in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B205-4DC3-AA60-DF829CD6F305}"/>
                </c:ext>
              </c:extLst>
            </c:dLbl>
            <c:dLbl>
              <c:idx val="7"/>
              <c:tx>
                <c:rich>
                  <a:bodyPr/>
                  <a:lstStyle/>
                  <a:p>
                    <a:r>
                      <a:rPr lang="en-US" altLang="zh-CN"/>
                      <a:t>UAV</a:t>
                    </a:r>
                    <a:r>
                      <a:rPr lang="en-US" altLang="zh-CN" baseline="0"/>
                      <a:t>
</a:t>
                    </a:r>
                    <a:fld id="{AE3C1DC3-5840-42DD-B305-FE0A16D088E3}" type="PERCENTAGE">
                      <a:rPr lang="en-US" altLang="zh-CN" baseline="0"/>
                      <a:pPr/>
                      <a:t>[百分比]</a:t>
                    </a:fld>
                    <a:endParaRPr lang="en-US" altLang="zh-CN" baseline="0"/>
                  </a:p>
                </c:rich>
              </c:tx>
              <c:dLblPos val="in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B205-4DC3-AA60-DF829CD6F305}"/>
                </c:ext>
              </c:extLst>
            </c:dLbl>
            <c:dLbl>
              <c:idx val="8"/>
              <c:tx>
                <c:rich>
                  <a:bodyPr/>
                  <a:lstStyle/>
                  <a:p>
                    <a:r>
                      <a:rPr lang="en-US" altLang="zh-CN"/>
                      <a:t>Other</a:t>
                    </a:r>
                    <a:r>
                      <a:rPr lang="en-US" altLang="zh-CN" baseline="0"/>
                      <a:t>
</a:t>
                    </a:r>
                    <a:fld id="{A59BA9C5-262A-4D0A-B08A-C24EAB2DBC9E}" type="PERCENTAGE">
                      <a:rPr lang="en-US" altLang="zh-CN" baseline="0"/>
                      <a:pPr/>
                      <a:t>[百分比]</a:t>
                    </a:fld>
                    <a:endParaRPr lang="en-US" altLang="zh-CN" baseline="0"/>
                  </a:p>
                </c:rich>
              </c:tx>
              <c:dLblPos val="in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1-B205-4DC3-AA60-DF829CD6F305}"/>
                </c:ext>
              </c:extLst>
            </c:dLbl>
            <c:spPr>
              <a:noFill/>
              <a:ln>
                <a:noFill/>
              </a:ln>
              <a:effectLst/>
            </c:spPr>
            <c:txPr>
              <a:bodyPr rot="0" spcFirstLastPara="1" vertOverflow="ellipsis" vert="horz" wrap="square" lIns="38100" tIns="19050" rIns="38100" bIns="19050" anchor="ctr" anchorCtr="0">
                <a:spAutoFit/>
              </a:bodyPr>
              <a:lstStyle/>
              <a:p>
                <a:pPr algn="ctr">
                  <a:defRPr sz="1197" b="1" i="0" u="none" strike="noStrike" kern="1200" baseline="0">
                    <a:solidFill>
                      <a:schemeClr val="lt1"/>
                    </a:solidFill>
                    <a:latin typeface="+mn-lt"/>
                    <a:ea typeface="+mn-ea"/>
                    <a:cs typeface="+mn-cs"/>
                  </a:defRPr>
                </a:pPr>
                <a:endParaRPr lang="zh-CN"/>
              </a:p>
            </c:txPr>
            <c:dLblPos val="in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Sheet1!$A$2:$A$10</c:f>
              <c:strCache>
                <c:ptCount val="9"/>
                <c:pt idx="0">
                  <c:v>智能制造</c:v>
                </c:pt>
                <c:pt idx="1">
                  <c:v>港口</c:v>
                </c:pt>
                <c:pt idx="2">
                  <c:v>能源-电力</c:v>
                </c:pt>
                <c:pt idx="3">
                  <c:v>公共安全</c:v>
                </c:pt>
                <c:pt idx="4">
                  <c:v>远程医疗</c:v>
                </c:pt>
                <c:pt idx="5">
                  <c:v>AR/VR</c:v>
                </c:pt>
                <c:pt idx="6">
                  <c:v>超高清视频</c:v>
                </c:pt>
                <c:pt idx="7">
                  <c:v>无人机</c:v>
                </c:pt>
                <c:pt idx="8">
                  <c:v>其他</c:v>
                </c:pt>
              </c:strCache>
            </c:strRef>
          </c:cat>
          <c:val>
            <c:numRef>
              <c:f>Sheet1!$B$2:$B$10</c:f>
              <c:numCache>
                <c:formatCode>General</c:formatCode>
                <c:ptCount val="9"/>
                <c:pt idx="0">
                  <c:v>8</c:v>
                </c:pt>
                <c:pt idx="1">
                  <c:v>1</c:v>
                </c:pt>
                <c:pt idx="2">
                  <c:v>6</c:v>
                </c:pt>
                <c:pt idx="3">
                  <c:v>2</c:v>
                </c:pt>
                <c:pt idx="4">
                  <c:v>5</c:v>
                </c:pt>
                <c:pt idx="5">
                  <c:v>7</c:v>
                </c:pt>
                <c:pt idx="6">
                  <c:v>6</c:v>
                </c:pt>
                <c:pt idx="7">
                  <c:v>3</c:v>
                </c:pt>
                <c:pt idx="8">
                  <c:v>1</c:v>
                </c:pt>
              </c:numCache>
            </c:numRef>
          </c:val>
          <c:extLst>
            <c:ext xmlns:c16="http://schemas.microsoft.com/office/drawing/2014/chart" uri="{C3380CC4-5D6E-409C-BE32-E72D297353CC}">
              <c16:uniqueId val="{00000016-B205-4DC3-AA60-DF829CD6F305}"/>
            </c:ext>
          </c:extLst>
        </c:ser>
        <c:dLbls>
          <c:dLblPos val="inEnd"/>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zh-CN"/>
    </a:p>
  </c:tx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1539"/>
            <a:ext cx="2945862" cy="498793"/>
          </a:xfrm>
          <a:prstGeom prst="rect">
            <a:avLst/>
          </a:prstGeom>
          <a:noFill/>
          <a:ln w="9525">
            <a:noFill/>
            <a:miter lim="800000"/>
            <a:headEnd/>
            <a:tailEnd/>
          </a:ln>
          <a:effectLst/>
        </p:spPr>
        <p:txBody>
          <a:bodyPr vert="horz" wrap="square" lIns="19398" tIns="0" rIns="19398" bIns="0" numCol="1" anchor="t" anchorCtr="0" compatLnSpc="1">
            <a:prstTxWarp prst="textNoShape">
              <a:avLst/>
            </a:prstTxWarp>
          </a:bodyPr>
          <a:lstStyle>
            <a:lvl1pPr defTabSz="934385" eaLnBrk="0" hangingPunct="0">
              <a:defRPr sz="1000" i="1">
                <a:latin typeface="Arial" pitchFamily="34" charset="0"/>
              </a:defRPr>
            </a:lvl1pPr>
          </a:lstStyle>
          <a:p>
            <a:pPr>
              <a:defRPr/>
            </a:pPr>
            <a:endParaRPr lang="en-US" altLang="zh-CN"/>
          </a:p>
        </p:txBody>
      </p:sp>
      <p:sp>
        <p:nvSpPr>
          <p:cNvPr id="3075" name="Rectangle 3"/>
          <p:cNvSpPr>
            <a:spLocks noGrp="1" noChangeArrowheads="1"/>
          </p:cNvSpPr>
          <p:nvPr>
            <p:ph type="dt" sz="quarter" idx="1"/>
          </p:nvPr>
        </p:nvSpPr>
        <p:spPr bwMode="auto">
          <a:xfrm>
            <a:off x="3851814" y="-1539"/>
            <a:ext cx="2945862" cy="498793"/>
          </a:xfrm>
          <a:prstGeom prst="rect">
            <a:avLst/>
          </a:prstGeom>
          <a:noFill/>
          <a:ln w="9525">
            <a:noFill/>
            <a:miter lim="800000"/>
            <a:headEnd/>
            <a:tailEnd/>
          </a:ln>
          <a:effectLst/>
        </p:spPr>
        <p:txBody>
          <a:bodyPr vert="horz" wrap="square" lIns="19398" tIns="0" rIns="19398" bIns="0" numCol="1" anchor="t" anchorCtr="0" compatLnSpc="1">
            <a:prstTxWarp prst="textNoShape">
              <a:avLst/>
            </a:prstTxWarp>
          </a:bodyPr>
          <a:lstStyle>
            <a:lvl1pPr algn="r" defTabSz="934385" eaLnBrk="0" hangingPunct="0">
              <a:defRPr sz="1000" i="1">
                <a:latin typeface="Arial" pitchFamily="34" charset="0"/>
              </a:defRPr>
            </a:lvl1pPr>
          </a:lstStyle>
          <a:p>
            <a:pPr>
              <a:defRPr/>
            </a:pPr>
            <a:endParaRPr lang="en-US" altLang="zh-CN"/>
          </a:p>
        </p:txBody>
      </p:sp>
      <p:sp>
        <p:nvSpPr>
          <p:cNvPr id="3076" name="Rectangle 4"/>
          <p:cNvSpPr>
            <a:spLocks noGrp="1" noChangeArrowheads="1"/>
          </p:cNvSpPr>
          <p:nvPr>
            <p:ph type="ftr" sz="quarter" idx="2"/>
          </p:nvPr>
        </p:nvSpPr>
        <p:spPr bwMode="auto">
          <a:xfrm>
            <a:off x="0" y="9426258"/>
            <a:ext cx="2945862" cy="498792"/>
          </a:xfrm>
          <a:prstGeom prst="rect">
            <a:avLst/>
          </a:prstGeom>
          <a:noFill/>
          <a:ln w="9525">
            <a:noFill/>
            <a:miter lim="800000"/>
            <a:headEnd/>
            <a:tailEnd/>
          </a:ln>
          <a:effectLst/>
        </p:spPr>
        <p:txBody>
          <a:bodyPr vert="horz" wrap="square" lIns="19398" tIns="0" rIns="19398" bIns="0" numCol="1" anchor="b" anchorCtr="0" compatLnSpc="1">
            <a:prstTxWarp prst="textNoShape">
              <a:avLst/>
            </a:prstTxWarp>
          </a:bodyPr>
          <a:lstStyle>
            <a:lvl1pPr defTabSz="934385" eaLnBrk="0" hangingPunct="0">
              <a:defRPr sz="1000" i="1">
                <a:latin typeface="Arial" pitchFamily="34" charset="0"/>
              </a:defRPr>
            </a:lvl1pPr>
          </a:lstStyle>
          <a:p>
            <a:pPr>
              <a:defRPr/>
            </a:pPr>
            <a:endParaRPr lang="en-US" altLang="zh-CN"/>
          </a:p>
        </p:txBody>
      </p:sp>
      <p:sp>
        <p:nvSpPr>
          <p:cNvPr id="3077" name="Rectangle 5"/>
          <p:cNvSpPr>
            <a:spLocks noGrp="1" noChangeArrowheads="1"/>
          </p:cNvSpPr>
          <p:nvPr>
            <p:ph type="sldNum" sz="quarter" idx="3"/>
          </p:nvPr>
        </p:nvSpPr>
        <p:spPr bwMode="auto">
          <a:xfrm>
            <a:off x="3851814" y="9426258"/>
            <a:ext cx="2945862" cy="498792"/>
          </a:xfrm>
          <a:prstGeom prst="rect">
            <a:avLst/>
          </a:prstGeom>
          <a:noFill/>
          <a:ln w="9525">
            <a:noFill/>
            <a:miter lim="800000"/>
            <a:headEnd/>
            <a:tailEnd/>
          </a:ln>
          <a:effectLst/>
        </p:spPr>
        <p:txBody>
          <a:bodyPr vert="horz" wrap="square" lIns="19398" tIns="0" rIns="19398" bIns="0" numCol="1" anchor="b" anchorCtr="0" compatLnSpc="1">
            <a:prstTxWarp prst="textNoShape">
              <a:avLst/>
            </a:prstTxWarp>
          </a:bodyPr>
          <a:lstStyle>
            <a:lvl1pPr algn="r" defTabSz="934385" eaLnBrk="0" hangingPunct="0">
              <a:defRPr sz="1000" i="1">
                <a:latin typeface="Arial" panose="020B0604020202020204" pitchFamily="34" charset="0"/>
              </a:defRPr>
            </a:lvl1pPr>
          </a:lstStyle>
          <a:p>
            <a:fld id="{2F77F15C-BE4C-4548-89F0-97B2F1F9B7D3}" type="slidenum">
              <a:rPr lang="en-US" altLang="zh-CN"/>
              <a:pPr/>
              <a:t>‹#›</a:t>
            </a:fld>
            <a:endParaRPr lang="en-US" altLang="zh-CN"/>
          </a:p>
        </p:txBody>
      </p:sp>
    </p:spTree>
    <p:extLst>
      <p:ext uri="{BB962C8B-B14F-4D97-AF65-F5344CB8AC3E}">
        <p14:creationId xmlns:p14="http://schemas.microsoft.com/office/powerpoint/2010/main" val="135317284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3304596" y="81594"/>
            <a:ext cx="3482441" cy="500332"/>
          </a:xfrm>
          <a:prstGeom prst="rect">
            <a:avLst/>
          </a:prstGeom>
          <a:noFill/>
          <a:ln w="9525">
            <a:noFill/>
            <a:miter lim="800000"/>
            <a:headEnd/>
            <a:tailEnd/>
          </a:ln>
          <a:effectLst/>
        </p:spPr>
        <p:txBody>
          <a:bodyPr vert="horz" wrap="square" lIns="19398" tIns="0" rIns="19398" bIns="0" numCol="1" anchor="t" anchorCtr="0" compatLnSpc="1">
            <a:prstTxWarp prst="textNoShape">
              <a:avLst/>
            </a:prstTxWarp>
          </a:bodyPr>
          <a:lstStyle>
            <a:lvl1pPr algn="r" defTabSz="934385" eaLnBrk="0" hangingPunct="0">
              <a:defRPr sz="1000" i="1"/>
            </a:lvl1pPr>
          </a:lstStyle>
          <a:p>
            <a:pPr>
              <a:defRPr/>
            </a:pPr>
            <a:r>
              <a:rPr lang="en-US" altLang="zh-CN"/>
              <a:t>Introduction to Computer Communications and Networks</a:t>
            </a:r>
          </a:p>
        </p:txBody>
      </p:sp>
      <p:sp>
        <p:nvSpPr>
          <p:cNvPr id="2051" name="Rectangle 3"/>
          <p:cNvSpPr>
            <a:spLocks noGrp="1" noChangeArrowheads="1"/>
          </p:cNvSpPr>
          <p:nvPr>
            <p:ph type="dt" idx="1"/>
          </p:nvPr>
        </p:nvSpPr>
        <p:spPr bwMode="auto">
          <a:xfrm>
            <a:off x="21281" y="30790"/>
            <a:ext cx="2944342" cy="498792"/>
          </a:xfrm>
          <a:prstGeom prst="rect">
            <a:avLst/>
          </a:prstGeom>
          <a:noFill/>
          <a:ln w="9525">
            <a:noFill/>
            <a:miter lim="800000"/>
            <a:headEnd/>
            <a:tailEnd/>
          </a:ln>
          <a:effectLst/>
        </p:spPr>
        <p:txBody>
          <a:bodyPr vert="horz" wrap="square" lIns="19398" tIns="0" rIns="19398" bIns="0" numCol="1" anchor="t" anchorCtr="0" compatLnSpc="1">
            <a:prstTxWarp prst="textNoShape">
              <a:avLst/>
            </a:prstTxWarp>
          </a:bodyPr>
          <a:lstStyle>
            <a:lvl1pPr algn="r" defTabSz="934385" eaLnBrk="0" hangingPunct="0">
              <a:defRPr sz="1000" i="1">
                <a:latin typeface="Arial" pitchFamily="34" charset="0"/>
              </a:defRPr>
            </a:lvl1pPr>
          </a:lstStyle>
          <a:p>
            <a:pPr>
              <a:defRPr/>
            </a:pPr>
            <a:endParaRPr lang="en-US" altLang="zh-CN"/>
          </a:p>
        </p:txBody>
      </p:sp>
      <p:sp>
        <p:nvSpPr>
          <p:cNvPr id="79876" name="Rectangle 4"/>
          <p:cNvSpPr>
            <a:spLocks noGrp="1" noRot="1" noChangeAspect="1" noChangeArrowheads="1" noTextEdit="1"/>
          </p:cNvSpPr>
          <p:nvPr>
            <p:ph type="sldImg" idx="2"/>
          </p:nvPr>
        </p:nvSpPr>
        <p:spPr bwMode="auto">
          <a:xfrm>
            <a:off x="920750" y="746125"/>
            <a:ext cx="4957763" cy="371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053" name="Rectangle 5"/>
          <p:cNvSpPr>
            <a:spLocks noGrp="1" noChangeArrowheads="1"/>
          </p:cNvSpPr>
          <p:nvPr>
            <p:ph type="body" sz="quarter" idx="3"/>
          </p:nvPr>
        </p:nvSpPr>
        <p:spPr bwMode="auto">
          <a:xfrm>
            <a:off x="905952" y="4712359"/>
            <a:ext cx="4985772" cy="4467581"/>
          </a:xfrm>
          <a:prstGeom prst="rect">
            <a:avLst/>
          </a:prstGeom>
          <a:noFill/>
          <a:ln w="9525">
            <a:noFill/>
            <a:miter lim="800000"/>
            <a:headEnd/>
            <a:tailEnd/>
          </a:ln>
          <a:effectLst/>
        </p:spPr>
        <p:txBody>
          <a:bodyPr vert="horz" wrap="square" lIns="93758" tIns="46880" rIns="93758" bIns="46880" numCol="1" anchor="t" anchorCtr="0" compatLnSpc="1">
            <a:prstTxWarp prst="textNoShape">
              <a:avLst/>
            </a:prstTxWarp>
          </a:bodyPr>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2054" name="Rectangle 6"/>
          <p:cNvSpPr>
            <a:spLocks noGrp="1" noChangeArrowheads="1"/>
          </p:cNvSpPr>
          <p:nvPr>
            <p:ph type="ftr" sz="quarter" idx="4"/>
          </p:nvPr>
        </p:nvSpPr>
        <p:spPr bwMode="auto">
          <a:xfrm>
            <a:off x="0" y="9426258"/>
            <a:ext cx="2945862" cy="498792"/>
          </a:xfrm>
          <a:prstGeom prst="rect">
            <a:avLst/>
          </a:prstGeom>
          <a:noFill/>
          <a:ln w="9525">
            <a:noFill/>
            <a:miter lim="800000"/>
            <a:headEnd/>
            <a:tailEnd/>
          </a:ln>
          <a:effectLst/>
        </p:spPr>
        <p:txBody>
          <a:bodyPr vert="horz" wrap="square" lIns="19398" tIns="0" rIns="19398" bIns="0" numCol="1" anchor="b" anchorCtr="0" compatLnSpc="1">
            <a:prstTxWarp prst="textNoShape">
              <a:avLst/>
            </a:prstTxWarp>
          </a:bodyPr>
          <a:lstStyle>
            <a:lvl1pPr defTabSz="934385" eaLnBrk="0" hangingPunct="0">
              <a:defRPr sz="1000" i="1"/>
            </a:lvl1pPr>
          </a:lstStyle>
          <a:p>
            <a:pPr>
              <a:defRPr/>
            </a:pPr>
            <a:r>
              <a:rPr lang="en-US" altLang="zh-CN"/>
              <a:t>Department of Computer Engineering, </a:t>
            </a:r>
          </a:p>
          <a:p>
            <a:pPr>
              <a:defRPr/>
            </a:pPr>
            <a:r>
              <a:rPr lang="en-US" altLang="zh-CN"/>
              <a:t>Faculty of Engineering, Kasetsart University</a:t>
            </a:r>
          </a:p>
        </p:txBody>
      </p:sp>
      <p:sp>
        <p:nvSpPr>
          <p:cNvPr id="2055" name="Rectangle 7"/>
          <p:cNvSpPr>
            <a:spLocks noGrp="1" noChangeArrowheads="1"/>
          </p:cNvSpPr>
          <p:nvPr>
            <p:ph type="sldNum" sz="quarter" idx="5"/>
          </p:nvPr>
        </p:nvSpPr>
        <p:spPr bwMode="auto">
          <a:xfrm>
            <a:off x="3851814" y="9426258"/>
            <a:ext cx="2945862" cy="498792"/>
          </a:xfrm>
          <a:prstGeom prst="rect">
            <a:avLst/>
          </a:prstGeom>
          <a:noFill/>
          <a:ln w="9525">
            <a:noFill/>
            <a:miter lim="800000"/>
            <a:headEnd/>
            <a:tailEnd/>
          </a:ln>
          <a:effectLst/>
        </p:spPr>
        <p:txBody>
          <a:bodyPr vert="horz" wrap="square" lIns="19398" tIns="0" rIns="19398" bIns="0" numCol="1" anchor="b" anchorCtr="0" compatLnSpc="1">
            <a:prstTxWarp prst="textNoShape">
              <a:avLst/>
            </a:prstTxWarp>
          </a:bodyPr>
          <a:lstStyle>
            <a:lvl1pPr algn="r" defTabSz="934385" eaLnBrk="0" hangingPunct="0">
              <a:defRPr sz="1000" i="1"/>
            </a:lvl1pPr>
          </a:lstStyle>
          <a:p>
            <a:r>
              <a:rPr lang="en-US" altLang="zh-CN"/>
              <a:t>Local Area Networks</a:t>
            </a:r>
            <a:r>
              <a:rPr lang="en-US" altLang="zh-CN" sz="1300"/>
              <a:t> </a:t>
            </a:r>
            <a:r>
              <a:rPr lang="en-US" altLang="zh-CN" b="1">
                <a:latin typeface="Arial" panose="020B0604020202020204" pitchFamily="34" charset="0"/>
              </a:rPr>
              <a:t>1-</a:t>
            </a:r>
            <a:fld id="{B47511BA-6A1F-411A-84F4-65246CF26931}" type="slidenum">
              <a:rPr lang="en-US" altLang="zh-CN" b="1">
                <a:latin typeface="Arial" panose="020B0604020202020204" pitchFamily="34" charset="0"/>
              </a:rPr>
              <a:pPr/>
              <a:t>‹#›</a:t>
            </a:fld>
            <a:endParaRPr lang="en-US" altLang="zh-CN" b="1">
              <a:latin typeface="Arial" panose="020B0604020202020204" pitchFamily="34" charset="0"/>
            </a:endParaRPr>
          </a:p>
        </p:txBody>
      </p:sp>
    </p:spTree>
    <p:extLst>
      <p:ext uri="{BB962C8B-B14F-4D97-AF65-F5344CB8AC3E}">
        <p14:creationId xmlns:p14="http://schemas.microsoft.com/office/powerpoint/2010/main" val="2842517741"/>
      </p:ext>
    </p:extLst>
  </p:cSld>
  <p:clrMap bg1="lt1" tx1="dk1" bg2="lt2" tx2="dk2" accent1="accent1" accent2="accent2" accent3="accent3" accent4="accent4" accent5="accent5" accent6="accent6" hlink="hlink" folHlink="folHlink"/>
  <p:hf hdr="0" ftr="0" dt="0"/>
  <p:notesStyle>
    <a:lvl1pPr algn="l" defTabSz="917575" rtl="0" eaLnBrk="0" fontAlgn="base" hangingPunct="0">
      <a:spcBef>
        <a:spcPct val="30000"/>
      </a:spcBef>
      <a:spcAft>
        <a:spcPct val="0"/>
      </a:spcAft>
      <a:defRPr sz="1200" kern="1200">
        <a:solidFill>
          <a:schemeClr val="tx1"/>
        </a:solidFill>
        <a:latin typeface="Times New Roman" pitchFamily="18" charset="0"/>
        <a:ea typeface="宋体" pitchFamily="2" charset="-122"/>
        <a:cs typeface="+mn-cs"/>
      </a:defRPr>
    </a:lvl1pPr>
    <a:lvl2pPr marL="458788" algn="l" defTabSz="917575" rtl="0" eaLnBrk="0" fontAlgn="base" hangingPunct="0">
      <a:spcBef>
        <a:spcPct val="30000"/>
      </a:spcBef>
      <a:spcAft>
        <a:spcPct val="0"/>
      </a:spcAft>
      <a:defRPr sz="1200" kern="1200">
        <a:solidFill>
          <a:schemeClr val="tx1"/>
        </a:solidFill>
        <a:latin typeface="Times New Roman" pitchFamily="18" charset="0"/>
        <a:ea typeface="宋体" pitchFamily="2" charset="-122"/>
        <a:cs typeface="+mn-cs"/>
      </a:defRPr>
    </a:lvl2pPr>
    <a:lvl3pPr marL="915988" algn="l" defTabSz="917575" rtl="0" eaLnBrk="0" fontAlgn="base" hangingPunct="0">
      <a:spcBef>
        <a:spcPct val="30000"/>
      </a:spcBef>
      <a:spcAft>
        <a:spcPct val="0"/>
      </a:spcAft>
      <a:defRPr sz="1200" kern="1200">
        <a:solidFill>
          <a:schemeClr val="tx1"/>
        </a:solidFill>
        <a:latin typeface="Times New Roman" pitchFamily="18" charset="0"/>
        <a:ea typeface="宋体" pitchFamily="2" charset="-122"/>
        <a:cs typeface="+mn-cs"/>
      </a:defRPr>
    </a:lvl3pPr>
    <a:lvl4pPr marL="1376363" algn="l" defTabSz="917575" rtl="0" eaLnBrk="0" fontAlgn="base" hangingPunct="0">
      <a:spcBef>
        <a:spcPct val="30000"/>
      </a:spcBef>
      <a:spcAft>
        <a:spcPct val="0"/>
      </a:spcAft>
      <a:defRPr sz="1200" kern="1200">
        <a:solidFill>
          <a:schemeClr val="tx1"/>
        </a:solidFill>
        <a:latin typeface="Times New Roman" pitchFamily="18" charset="0"/>
        <a:ea typeface="宋体" pitchFamily="2" charset="-122"/>
        <a:cs typeface="+mn-cs"/>
      </a:defRPr>
    </a:lvl4pPr>
    <a:lvl5pPr marL="1835150" algn="l" defTabSz="917575" rtl="0" eaLnBrk="0" fontAlgn="base" hangingPunct="0">
      <a:spcBef>
        <a:spcPct val="30000"/>
      </a:spcBef>
      <a:spcAft>
        <a:spcPct val="0"/>
      </a:spcAft>
      <a:defRPr sz="1200" kern="1200">
        <a:solidFill>
          <a:schemeClr val="tx1"/>
        </a:solidFill>
        <a:latin typeface="Times New Roman" pitchFamily="18"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zh-CN" dirty="0">
                <a:latin typeface="Arial" panose="020B0604020202020204" pitchFamily="34" charset="0"/>
              </a:rPr>
              <a:t>Ladies and Gentlemen:</a:t>
            </a:r>
            <a:r>
              <a:rPr lang="en-US" altLang="zh-CN" baseline="0" dirty="0">
                <a:latin typeface="Arial" panose="020B0604020202020204" pitchFamily="34" charset="0"/>
              </a:rPr>
              <a:t>  Good Afternoon!  My name is </a:t>
            </a:r>
            <a:r>
              <a:rPr lang="en-US" altLang="zh-CN" baseline="0" dirty="0" err="1">
                <a:latin typeface="Arial" panose="020B0604020202020204" pitchFamily="34" charset="0"/>
              </a:rPr>
              <a:t>Zhisheng</a:t>
            </a:r>
            <a:r>
              <a:rPr lang="en-US" altLang="zh-CN" baseline="0" dirty="0">
                <a:latin typeface="Arial" panose="020B0604020202020204" pitchFamily="34" charset="0"/>
              </a:rPr>
              <a:t> </a:t>
            </a:r>
            <a:r>
              <a:rPr lang="en-US" altLang="zh-CN" baseline="0" dirty="0" err="1">
                <a:latin typeface="Arial" panose="020B0604020202020204" pitchFamily="34" charset="0"/>
              </a:rPr>
              <a:t>Niu</a:t>
            </a:r>
            <a:r>
              <a:rPr lang="en-US" altLang="zh-CN" baseline="0" dirty="0">
                <a:latin typeface="Arial" panose="020B0604020202020204" pitchFamily="34" charset="0"/>
              </a:rPr>
              <a:t> from Tsinghua University, Beijing, China. First of all, I need to apologize for my absence due to the coronavirus outbreak.  Also please allow me to make a minor change on the title of my presentation from the original one “China’s View on 6G”, which is too big to me,  to the current one “A perspective of China’s 6G Strategy”.  The main purpose of this talk is just to highlight some recent activities on 6G in China based on my best knowledge.   </a:t>
            </a:r>
            <a:endParaRPr lang="zh-CN" altLang="en-US" dirty="0">
              <a:latin typeface="Arial" panose="020B0604020202020204" pitchFamily="34" charset="0"/>
            </a:endParaRPr>
          </a:p>
        </p:txBody>
      </p:sp>
      <p:sp>
        <p:nvSpPr>
          <p:cNvPr id="809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宋体" panose="02010600030101010101" pitchFamily="2" charset="-122"/>
              </a:defRPr>
            </a:lvl1pPr>
            <a:lvl2pPr marL="661728" indent="-254275">
              <a:defRPr>
                <a:solidFill>
                  <a:schemeClr val="tx1"/>
                </a:solidFill>
                <a:latin typeface="Arial" panose="020B0604020202020204" pitchFamily="34" charset="0"/>
                <a:ea typeface="宋体" panose="02010600030101010101" pitchFamily="2" charset="-122"/>
              </a:defRPr>
            </a:lvl2pPr>
            <a:lvl3pPr marL="1017101" indent="-202195">
              <a:defRPr>
                <a:solidFill>
                  <a:schemeClr val="tx1"/>
                </a:solidFill>
                <a:latin typeface="Arial" panose="020B0604020202020204" pitchFamily="34" charset="0"/>
                <a:ea typeface="宋体" panose="02010600030101010101" pitchFamily="2" charset="-122"/>
              </a:defRPr>
            </a:lvl3pPr>
            <a:lvl4pPr marL="1424554" indent="-202195">
              <a:defRPr>
                <a:solidFill>
                  <a:schemeClr val="tx1"/>
                </a:solidFill>
                <a:latin typeface="Arial" panose="020B0604020202020204" pitchFamily="34" charset="0"/>
                <a:ea typeface="宋体" panose="02010600030101010101" pitchFamily="2" charset="-122"/>
              </a:defRPr>
            </a:lvl4pPr>
            <a:lvl5pPr marL="1832007" indent="-202195">
              <a:defRPr>
                <a:solidFill>
                  <a:schemeClr val="tx1"/>
                </a:solidFill>
                <a:latin typeface="Arial" panose="020B0604020202020204" pitchFamily="34" charset="0"/>
                <a:ea typeface="宋体" panose="02010600030101010101" pitchFamily="2" charset="-122"/>
              </a:defRPr>
            </a:lvl5pPr>
            <a:lvl6pPr marL="2273160" indent="-202195"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714312" indent="-202195"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155464" indent="-202195"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596617" indent="-202195"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882305" eaLnBrk="1" hangingPunct="1">
              <a:defRPr/>
            </a:pPr>
            <a:r>
              <a:rPr kumimoji="0" lang="en-US" altLang="zh-CN" sz="1200" i="0">
                <a:solidFill>
                  <a:srgbClr val="000000"/>
                </a:solidFill>
              </a:rPr>
              <a:t>Local Area Networks </a:t>
            </a:r>
            <a:r>
              <a:rPr kumimoji="0" lang="en-US" altLang="zh-CN" sz="1200" b="1" i="0">
                <a:solidFill>
                  <a:srgbClr val="000000"/>
                </a:solidFill>
              </a:rPr>
              <a:t>1-</a:t>
            </a:r>
            <a:fld id="{C5E7D76D-06CE-41B9-90BA-7858E2CDFA5E}" type="slidenum">
              <a:rPr kumimoji="0" lang="en-US" altLang="zh-CN" sz="1200" b="1" i="0">
                <a:solidFill>
                  <a:srgbClr val="000000"/>
                </a:solidFill>
              </a:rPr>
              <a:pPr defTabSz="882305" eaLnBrk="1" hangingPunct="1">
                <a:defRPr/>
              </a:pPr>
              <a:t>1</a:t>
            </a:fld>
            <a:endParaRPr kumimoji="0" lang="en-US" altLang="zh-CN" sz="1200" b="1" i="0">
              <a:solidFill>
                <a:srgbClr val="000000"/>
              </a:solidFill>
            </a:endParaRPr>
          </a:p>
        </p:txBody>
      </p:sp>
    </p:spTree>
    <p:extLst>
      <p:ext uri="{BB962C8B-B14F-4D97-AF65-F5344CB8AC3E}">
        <p14:creationId xmlns:p14="http://schemas.microsoft.com/office/powerpoint/2010/main" val="18510802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Local Area Networks</a:t>
            </a:r>
            <a:r>
              <a:rPr lang="en-US" altLang="zh-CN" sz="1300"/>
              <a:t> </a:t>
            </a:r>
            <a:r>
              <a:rPr lang="en-US" altLang="zh-CN" b="1">
                <a:latin typeface="Arial" panose="020B0604020202020204" pitchFamily="34" charset="0"/>
              </a:rPr>
              <a:t>1-</a:t>
            </a:r>
            <a:fld id="{B47511BA-6A1F-411A-84F4-65246CF26931}" type="slidenum">
              <a:rPr lang="en-US" altLang="zh-CN" b="1" smtClean="0">
                <a:latin typeface="Arial" panose="020B0604020202020204" pitchFamily="34" charset="0"/>
              </a:rPr>
              <a:pPr/>
              <a:t>10</a:t>
            </a:fld>
            <a:endParaRPr lang="en-US" altLang="zh-CN" b="1">
              <a:latin typeface="Arial" panose="020B0604020202020204" pitchFamily="34" charset="0"/>
            </a:endParaRPr>
          </a:p>
        </p:txBody>
      </p:sp>
    </p:spTree>
    <p:extLst>
      <p:ext uri="{BB962C8B-B14F-4D97-AF65-F5344CB8AC3E}">
        <p14:creationId xmlns:p14="http://schemas.microsoft.com/office/powerpoint/2010/main" val="17198196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1"/>
            <a:r>
              <a:rPr lang="en-US" altLang="zh-CN" dirty="0"/>
              <a:t>Here, by Autonomous, I mean on-demand</a:t>
            </a:r>
            <a:r>
              <a:rPr lang="en-US" altLang="zh-CN" baseline="0" dirty="0"/>
              <a:t> and autonomous service provisioning.  That is to say, by sensing the traffic and the network context information,  network itself can Self-learn, Self-organize, Self-optimize, and Self-evolve by using the Big Data and Machine Learning technologies.  Based on that, the network controller will adjust the network slicing and the E2E KPI management.  For this purpose, we need to study </a:t>
            </a:r>
            <a:r>
              <a:rPr lang="en-US" altLang="zh-CN" b="1" dirty="0"/>
              <a:t>Multi-dimensional</a:t>
            </a:r>
            <a:r>
              <a:rPr lang="en-US" altLang="zh-CN" dirty="0"/>
              <a:t> and multi-scale sensing and </a:t>
            </a:r>
            <a:r>
              <a:rPr lang="en-US" altLang="zh-CN" b="1" dirty="0"/>
              <a:t>timely</a:t>
            </a:r>
            <a:r>
              <a:rPr lang="en-US" altLang="zh-CN" dirty="0"/>
              <a:t> status updating,</a:t>
            </a:r>
            <a:r>
              <a:rPr lang="en-US" altLang="zh-CN" baseline="0" dirty="0"/>
              <a:t> and </a:t>
            </a:r>
            <a:r>
              <a:rPr lang="en-US" altLang="zh-CN" b="1" dirty="0"/>
              <a:t>Edge</a:t>
            </a:r>
            <a:r>
              <a:rPr lang="en-US" altLang="zh-CN" dirty="0"/>
              <a:t> learning and </a:t>
            </a:r>
            <a:r>
              <a:rPr lang="en-US" altLang="zh-CN" b="1" dirty="0"/>
              <a:t>AI</a:t>
            </a:r>
            <a:r>
              <a:rPr lang="en-US" altLang="zh-CN" dirty="0"/>
              <a:t>-based decision-making</a:t>
            </a:r>
            <a:r>
              <a:rPr lang="en-US" altLang="zh-CN" baseline="0" dirty="0"/>
              <a:t> technologies.  </a:t>
            </a:r>
            <a:endParaRPr lang="en-US" altLang="zh-CN" sz="2000" dirty="0">
              <a:solidFill>
                <a:srgbClr val="44546A">
                  <a:lumMod val="75000"/>
                </a:srgbClr>
              </a:solidFill>
              <a:latin typeface="Calibri" panose="020F0502020204030204" pitchFamily="34" charset="0"/>
              <a:ea typeface="微软雅黑" panose="020B0503020204020204" pitchFamily="34" charset="-122"/>
              <a:cs typeface="Calibri" panose="020F0502020204030204" pitchFamily="34" charset="0"/>
            </a:endParaRPr>
          </a:p>
          <a:p>
            <a:endParaRPr lang="zh-CN" altLang="en-US" dirty="0"/>
          </a:p>
        </p:txBody>
      </p:sp>
      <p:sp>
        <p:nvSpPr>
          <p:cNvPr id="4" name="灯片编号占位符 3"/>
          <p:cNvSpPr>
            <a:spLocks noGrp="1"/>
          </p:cNvSpPr>
          <p:nvPr>
            <p:ph type="sldNum" sz="quarter" idx="10"/>
          </p:nvPr>
        </p:nvSpPr>
        <p:spPr/>
        <p:txBody>
          <a:bodyPr/>
          <a:lstStyle/>
          <a:p>
            <a:r>
              <a:rPr lang="en-US" altLang="zh-CN"/>
              <a:t>Local Area Networks</a:t>
            </a:r>
            <a:r>
              <a:rPr lang="en-US" altLang="zh-CN" sz="1300"/>
              <a:t> </a:t>
            </a:r>
            <a:r>
              <a:rPr lang="en-US" altLang="zh-CN" b="1">
                <a:latin typeface="Arial" panose="020B0604020202020204" pitchFamily="34" charset="0"/>
              </a:rPr>
              <a:t>1-</a:t>
            </a:r>
            <a:fld id="{B47511BA-6A1F-411A-84F4-65246CF26931}" type="slidenum">
              <a:rPr lang="en-US" altLang="zh-CN" b="1" smtClean="0">
                <a:latin typeface="Arial" panose="020B0604020202020204" pitchFamily="34" charset="0"/>
              </a:rPr>
              <a:pPr/>
              <a:t>11</a:t>
            </a:fld>
            <a:endParaRPr lang="en-US" altLang="zh-CN" b="1">
              <a:latin typeface="Arial" panose="020B0604020202020204" pitchFamily="34" charset="0"/>
            </a:endParaRPr>
          </a:p>
        </p:txBody>
      </p:sp>
    </p:spTree>
    <p:extLst>
      <p:ext uri="{BB962C8B-B14F-4D97-AF65-F5344CB8AC3E}">
        <p14:creationId xmlns:p14="http://schemas.microsoft.com/office/powerpoint/2010/main" val="27309728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By GREEN, I mean not only energy-efficiency</a:t>
            </a:r>
            <a:r>
              <a:rPr lang="en-US" altLang="zh-CN" baseline="0" dirty="0"/>
              <a:t>, but also the energy-sustainability.  As we have known, the energy consumption of a typical 5G BS is 3-4 times of that of a 4G BS AND, in order to provide a similar coverage it may need 3-4 times of the 5G BSs compared with 4G BS.  As a result, the energy consumption as well as the total cost of 5G networks would be much higher than 4G networks.  One of the potential solution is to more aggressively turn off the under-utilized BSs as well as </a:t>
            </a:r>
            <a:r>
              <a:rPr lang="en-US" altLang="zh-CN" baseline="0" dirty="0" err="1"/>
              <a:t>EdgeServers</a:t>
            </a:r>
            <a:r>
              <a:rPr lang="en-US" altLang="zh-CN" baseline="0" dirty="0"/>
              <a:t>.  Another potential solution is to incorporate more renewable energy by energy harvesting technologies.  Therefore, the hyper-cellular network architecture, which can adapt to the traffic variation by controlling the BS or </a:t>
            </a:r>
            <a:r>
              <a:rPr lang="en-US" altLang="zh-CN" baseline="0" dirty="0" err="1"/>
              <a:t>EdgeServer</a:t>
            </a:r>
            <a:r>
              <a:rPr lang="en-US" altLang="zh-CN" baseline="0" dirty="0"/>
              <a:t> sleeping, need to be implemented.      </a:t>
            </a:r>
            <a:endParaRPr lang="zh-CN" altLang="en-US" dirty="0"/>
          </a:p>
        </p:txBody>
      </p:sp>
      <p:sp>
        <p:nvSpPr>
          <p:cNvPr id="4" name="灯片编号占位符 3"/>
          <p:cNvSpPr>
            <a:spLocks noGrp="1"/>
          </p:cNvSpPr>
          <p:nvPr>
            <p:ph type="sldNum" sz="quarter" idx="10"/>
          </p:nvPr>
        </p:nvSpPr>
        <p:spPr/>
        <p:txBody>
          <a:bodyPr/>
          <a:lstStyle/>
          <a:p>
            <a:r>
              <a:rPr lang="en-US" altLang="zh-CN"/>
              <a:t>Local Area Networks</a:t>
            </a:r>
            <a:r>
              <a:rPr lang="en-US" altLang="zh-CN" sz="1300"/>
              <a:t> </a:t>
            </a:r>
            <a:r>
              <a:rPr lang="en-US" altLang="zh-CN" b="1">
                <a:latin typeface="Arial" panose="020B0604020202020204" pitchFamily="34" charset="0"/>
              </a:rPr>
              <a:t>1-</a:t>
            </a:r>
            <a:fld id="{B47511BA-6A1F-411A-84F4-65246CF26931}" type="slidenum">
              <a:rPr lang="en-US" altLang="zh-CN" b="1" smtClean="0">
                <a:latin typeface="Arial" panose="020B0604020202020204" pitchFamily="34" charset="0"/>
              </a:rPr>
              <a:pPr/>
              <a:t>12</a:t>
            </a:fld>
            <a:endParaRPr lang="en-US" altLang="zh-CN" b="1">
              <a:latin typeface="Arial" panose="020B0604020202020204" pitchFamily="34" charset="0"/>
            </a:endParaRPr>
          </a:p>
        </p:txBody>
      </p:sp>
    </p:spTree>
    <p:extLst>
      <p:ext uri="{BB962C8B-B14F-4D97-AF65-F5344CB8AC3E}">
        <p14:creationId xmlns:p14="http://schemas.microsoft.com/office/powerpoint/2010/main" val="39561543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Last</a:t>
            </a:r>
            <a:r>
              <a:rPr lang="en-US" altLang="zh-CN" baseline="0" dirty="0"/>
              <a:t>, but not the least, by TRUST, I mean not only the trust-worthy computing, communication, and control, but also ubiquitous and unlimited connectivity, which is extremely important in 6G.    For this purpose, to only list up a few, for example, the infrastructure-assisted authentication and block-chain technologies as well as Space-Air-Ground integrated networks would be the keys.   </a:t>
            </a:r>
            <a:endParaRPr lang="zh-CN" altLang="en-US" dirty="0"/>
          </a:p>
        </p:txBody>
      </p:sp>
      <p:sp>
        <p:nvSpPr>
          <p:cNvPr id="4" name="灯片编号占位符 3"/>
          <p:cNvSpPr>
            <a:spLocks noGrp="1"/>
          </p:cNvSpPr>
          <p:nvPr>
            <p:ph type="sldNum" sz="quarter" idx="10"/>
          </p:nvPr>
        </p:nvSpPr>
        <p:spPr/>
        <p:txBody>
          <a:bodyPr/>
          <a:lstStyle/>
          <a:p>
            <a:r>
              <a:rPr lang="en-US" altLang="zh-CN"/>
              <a:t>Local Area Networks</a:t>
            </a:r>
            <a:r>
              <a:rPr lang="en-US" altLang="zh-CN" sz="1300"/>
              <a:t> </a:t>
            </a:r>
            <a:r>
              <a:rPr lang="en-US" altLang="zh-CN" b="1">
                <a:latin typeface="Arial" panose="020B0604020202020204" pitchFamily="34" charset="0"/>
              </a:rPr>
              <a:t>1-</a:t>
            </a:r>
            <a:fld id="{B47511BA-6A1F-411A-84F4-65246CF26931}" type="slidenum">
              <a:rPr lang="en-US" altLang="zh-CN" b="1" smtClean="0">
                <a:latin typeface="Arial" panose="020B0604020202020204" pitchFamily="34" charset="0"/>
              </a:rPr>
              <a:pPr/>
              <a:t>13</a:t>
            </a:fld>
            <a:endParaRPr lang="en-US" altLang="zh-CN" b="1">
              <a:latin typeface="Arial" panose="020B0604020202020204" pitchFamily="34" charset="0"/>
            </a:endParaRPr>
          </a:p>
        </p:txBody>
      </p:sp>
    </p:spTree>
    <p:extLst>
      <p:ext uri="{BB962C8B-B14F-4D97-AF65-F5344CB8AC3E}">
        <p14:creationId xmlns:p14="http://schemas.microsoft.com/office/powerpoint/2010/main" val="37619274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Based on the above-mentioned</a:t>
            </a:r>
            <a:r>
              <a:rPr lang="en-US" altLang="zh-CN" baseline="0" dirty="0"/>
              <a:t> understandings, China has started the pre-researches on 6G, while supporting the commercialization of 5G networks.  On Jan 2018, the Ministry of Science and Technology of China (MOST) has started to incubate the B5G and 6G researches on these four topics through the funding framework of “National Key R&amp;D Project” which is a 5-year research funding  program.  Only two month later, the MOST set up a new research category called “Mobile Information Networks” under the framework of “National Major S&amp;T Project”, which is a 15-year research funding program, through which a new concept called “FULL Coverage, FULL Spectrum, and FULL Applications” have been proposed.  Then, on May 2019, the Ministry of Industry and Information Technologies (MII) kicked off a 6G Technical Working Group within IMT-2020 organization.  Most recently, on Nov. 2019, the MOST kicked off a even bigger “National 6G Expert Committee”, consisted of 37 experts from government, </a:t>
            </a:r>
            <a:r>
              <a:rPr lang="en-US" altLang="zh-CN" baseline="0" dirty="0" err="1"/>
              <a:t>adacemia</a:t>
            </a:r>
            <a:r>
              <a:rPr lang="en-US" altLang="zh-CN" baseline="0" dirty="0"/>
              <a:t>, and industry.      </a:t>
            </a:r>
            <a:endParaRPr lang="zh-CN" altLang="en-US" dirty="0"/>
          </a:p>
        </p:txBody>
      </p:sp>
      <p:sp>
        <p:nvSpPr>
          <p:cNvPr id="4" name="灯片编号占位符 3"/>
          <p:cNvSpPr>
            <a:spLocks noGrp="1"/>
          </p:cNvSpPr>
          <p:nvPr>
            <p:ph type="sldNum" sz="quarter" idx="10"/>
          </p:nvPr>
        </p:nvSpPr>
        <p:spPr/>
        <p:txBody>
          <a:bodyPr/>
          <a:lstStyle/>
          <a:p>
            <a:r>
              <a:rPr lang="en-US" altLang="zh-CN"/>
              <a:t>Local Area Networks</a:t>
            </a:r>
            <a:r>
              <a:rPr lang="en-US" altLang="zh-CN" sz="1300"/>
              <a:t> </a:t>
            </a:r>
            <a:r>
              <a:rPr lang="en-US" altLang="zh-CN" b="1">
                <a:latin typeface="Arial" panose="020B0604020202020204" pitchFamily="34" charset="0"/>
              </a:rPr>
              <a:t>1-</a:t>
            </a:r>
            <a:fld id="{B47511BA-6A1F-411A-84F4-65246CF26931}" type="slidenum">
              <a:rPr lang="en-US" altLang="zh-CN" b="1" smtClean="0">
                <a:latin typeface="Arial" panose="020B0604020202020204" pitchFamily="34" charset="0"/>
              </a:rPr>
              <a:pPr/>
              <a:t>14</a:t>
            </a:fld>
            <a:endParaRPr lang="en-US" altLang="zh-CN" b="1">
              <a:latin typeface="Arial" panose="020B0604020202020204" pitchFamily="34" charset="0"/>
            </a:endParaRPr>
          </a:p>
        </p:txBody>
      </p:sp>
    </p:spTree>
    <p:extLst>
      <p:ext uri="{BB962C8B-B14F-4D97-AF65-F5344CB8AC3E}">
        <p14:creationId xmlns:p14="http://schemas.microsoft.com/office/powerpoint/2010/main" val="5917925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This Expert</a:t>
            </a:r>
            <a:r>
              <a:rPr lang="en-US" altLang="zh-CN" baseline="0" dirty="0"/>
              <a:t> Committee is the highest level committee in charge of the high-level researches on 6G vision and use-cases, as well as the project guideline and international collaboration with the peer entities such as 6G flagship.  We are expected to release the Call for Proposals for 6G researches very soon under the framework of National Key R&amp;D Project.  The proposals from outside China should also be welcome, I guess.  </a:t>
            </a:r>
            <a:endParaRPr lang="zh-CN" altLang="en-US" dirty="0"/>
          </a:p>
        </p:txBody>
      </p:sp>
      <p:sp>
        <p:nvSpPr>
          <p:cNvPr id="4" name="灯片编号占位符 3"/>
          <p:cNvSpPr>
            <a:spLocks noGrp="1"/>
          </p:cNvSpPr>
          <p:nvPr>
            <p:ph type="sldNum" sz="quarter" idx="10"/>
          </p:nvPr>
        </p:nvSpPr>
        <p:spPr/>
        <p:txBody>
          <a:bodyPr/>
          <a:lstStyle/>
          <a:p>
            <a:r>
              <a:rPr lang="en-US" altLang="zh-CN"/>
              <a:t>Local Area Networks</a:t>
            </a:r>
            <a:r>
              <a:rPr lang="en-US" altLang="zh-CN" sz="1300"/>
              <a:t> </a:t>
            </a:r>
            <a:r>
              <a:rPr lang="en-US" altLang="zh-CN" b="1">
                <a:latin typeface="Arial" panose="020B0604020202020204" pitchFamily="34" charset="0"/>
              </a:rPr>
              <a:t>1-</a:t>
            </a:r>
            <a:fld id="{B47511BA-6A1F-411A-84F4-65246CF26931}" type="slidenum">
              <a:rPr lang="en-US" altLang="zh-CN" b="1" smtClean="0">
                <a:latin typeface="Arial" panose="020B0604020202020204" pitchFamily="34" charset="0"/>
              </a:rPr>
              <a:pPr/>
              <a:t>15</a:t>
            </a:fld>
            <a:endParaRPr lang="en-US" altLang="zh-CN" b="1">
              <a:latin typeface="Arial" panose="020B0604020202020204" pitchFamily="34" charset="0"/>
            </a:endParaRPr>
          </a:p>
        </p:txBody>
      </p:sp>
    </p:spTree>
    <p:extLst>
      <p:ext uri="{BB962C8B-B14F-4D97-AF65-F5344CB8AC3E}">
        <p14:creationId xmlns:p14="http://schemas.microsoft.com/office/powerpoint/2010/main" val="29819434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a:t>
            </a:r>
            <a:r>
              <a:rPr lang="en-US" altLang="zh-CN" baseline="0" dirty="0"/>
              <a:t> stop here.  Thank you very much for your kind attention. </a:t>
            </a:r>
          </a:p>
          <a:p>
            <a:endParaRPr lang="zh-CN" altLang="en-US" dirty="0"/>
          </a:p>
        </p:txBody>
      </p:sp>
      <p:sp>
        <p:nvSpPr>
          <p:cNvPr id="4" name="灯片编号占位符 3"/>
          <p:cNvSpPr>
            <a:spLocks noGrp="1"/>
          </p:cNvSpPr>
          <p:nvPr>
            <p:ph type="sldNum" sz="quarter" idx="10"/>
          </p:nvPr>
        </p:nvSpPr>
        <p:spPr/>
        <p:txBody>
          <a:bodyPr/>
          <a:lstStyle/>
          <a:p>
            <a:r>
              <a:rPr lang="en-US" altLang="zh-CN"/>
              <a:t>Local Area Networks</a:t>
            </a:r>
            <a:r>
              <a:rPr lang="en-US" altLang="zh-CN" sz="1300"/>
              <a:t> </a:t>
            </a:r>
            <a:r>
              <a:rPr lang="en-US" altLang="zh-CN" b="1">
                <a:latin typeface="Arial" panose="020B0604020202020204" pitchFamily="34" charset="0"/>
              </a:rPr>
              <a:t>1-</a:t>
            </a:r>
            <a:fld id="{B47511BA-6A1F-411A-84F4-65246CF26931}" type="slidenum">
              <a:rPr lang="en-US" altLang="zh-CN" b="1" smtClean="0">
                <a:latin typeface="Arial" panose="020B0604020202020204" pitchFamily="34" charset="0"/>
              </a:rPr>
              <a:pPr/>
              <a:t>16</a:t>
            </a:fld>
            <a:endParaRPr lang="en-US" altLang="zh-CN" b="1">
              <a:latin typeface="Arial" panose="020B0604020202020204" pitchFamily="34" charset="0"/>
            </a:endParaRPr>
          </a:p>
        </p:txBody>
      </p:sp>
    </p:spTree>
    <p:extLst>
      <p:ext uri="{BB962C8B-B14F-4D97-AF65-F5344CB8AC3E}">
        <p14:creationId xmlns:p14="http://schemas.microsoft.com/office/powerpoint/2010/main" val="4137662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幻灯片图像占位符 1"/>
          <p:cNvSpPr>
            <a:spLocks noGrp="1" noRot="1" noChangeAspect="1" noChangeArrowheads="1" noTextEdit="1"/>
          </p:cNvSpPr>
          <p:nvPr>
            <p:ph type="sldImg"/>
          </p:nvPr>
        </p:nvSpPr>
        <p:spPr>
          <a:xfrm>
            <a:off x="1287463" y="1108075"/>
            <a:ext cx="3990975" cy="2992438"/>
          </a:xfrm>
        </p:spPr>
      </p:sp>
      <p:sp>
        <p:nvSpPr>
          <p:cNvPr id="29698" name="备注占位符 2"/>
          <p:cNvSpPr>
            <a:spLocks noGrp="1"/>
          </p:cNvSpPr>
          <p:nvPr>
            <p:ph type="body" idx="1"/>
          </p:nvPr>
        </p:nvSpPr>
        <p:spPr>
          <a:noFill/>
        </p:spPr>
        <p:txBody>
          <a:bodyPr/>
          <a:lstStyle/>
          <a:p>
            <a:r>
              <a:rPr lang="en-US" altLang="zh-CN" dirty="0">
                <a:latin typeface="Arial" panose="020B0604020202020204" pitchFamily="34" charset="0"/>
                <a:ea typeface="宋体" panose="02010600030101010101" pitchFamily="2" charset="-122"/>
              </a:rPr>
              <a:t>Here</a:t>
            </a:r>
            <a:r>
              <a:rPr lang="en-US" altLang="zh-CN" baseline="0" dirty="0">
                <a:latin typeface="Arial" panose="020B0604020202020204" pitchFamily="34" charset="0"/>
                <a:ea typeface="宋体" panose="02010600030101010101" pitchFamily="2" charset="-122"/>
              </a:rPr>
              <a:t> by 6G, I simply mean the mobile communication networks in around 2030 without any specific definition on any particular technologies.   If we have to say something on it, I think it could be called Mobile Things or Mobile Control embedded with more intelligence together with 5G, rather than just a Mobile Phone in 1G and 2G, as well as Mobile Internet in 3G and 4G.  </a:t>
            </a:r>
            <a:endParaRPr lang="zh-CN" altLang="en-US" dirty="0">
              <a:latin typeface="Arial" panose="020B0604020202020204" pitchFamily="34" charset="0"/>
              <a:ea typeface="宋体" panose="02010600030101010101" pitchFamily="2" charset="-122"/>
            </a:endParaRPr>
          </a:p>
        </p:txBody>
      </p:sp>
      <p:sp>
        <p:nvSpPr>
          <p:cNvPr id="30723" name="灯片编号占位符 3"/>
          <p:cNvSpPr>
            <a:spLocks noGrp="1"/>
          </p:cNvSpPr>
          <p:nvPr>
            <p:ph type="sldNum" sz="quarter" idx="5"/>
          </p:nvPr>
        </p:nvSpPr>
        <p:spPr/>
        <p:txBody>
          <a:bodyPr/>
          <a:lstStyle/>
          <a:p>
            <a:pPr defTabSz="882305" eaLnBrk="1" fontAlgn="auto" hangingPunct="1">
              <a:spcBef>
                <a:spcPts val="0"/>
              </a:spcBef>
              <a:spcAft>
                <a:spcPts val="0"/>
              </a:spcAft>
              <a:defRPr/>
            </a:pPr>
            <a:fld id="{D95083C2-6DD2-4299-B5A6-D5C7F2123C3A}" type="slidenum">
              <a:rPr kumimoji="0" lang="en-US" altLang="zh-CN" sz="1200" i="0">
                <a:solidFill>
                  <a:prstClr val="black"/>
                </a:solidFill>
                <a:latin typeface="Arial" panose="020B0604020202020204" pitchFamily="34" charset="0"/>
              </a:rPr>
              <a:pPr defTabSz="882305" eaLnBrk="1" fontAlgn="auto" hangingPunct="1">
                <a:spcBef>
                  <a:spcPts val="0"/>
                </a:spcBef>
                <a:spcAft>
                  <a:spcPts val="0"/>
                </a:spcAft>
                <a:defRPr/>
              </a:pPr>
              <a:t>2</a:t>
            </a:fld>
            <a:endParaRPr kumimoji="0" lang="en-US" altLang="zh-CN" sz="1200" i="0">
              <a:solidFill>
                <a:prstClr val="black"/>
              </a:solidFill>
              <a:latin typeface="Arial" panose="020B0604020202020204" pitchFamily="34" charset="0"/>
            </a:endParaRPr>
          </a:p>
        </p:txBody>
      </p:sp>
      <p:sp>
        <p:nvSpPr>
          <p:cNvPr id="30724" name="页脚占位符 4"/>
          <p:cNvSpPr>
            <a:spLocks noGrp="1"/>
          </p:cNvSpPr>
          <p:nvPr>
            <p:ph type="ftr" sz="quarter" idx="4"/>
          </p:nvPr>
        </p:nvSpPr>
        <p:spPr/>
        <p:txBody>
          <a:bodyPr/>
          <a:lstStyle/>
          <a:p>
            <a:pPr defTabSz="882305" eaLnBrk="1" fontAlgn="auto" hangingPunct="1">
              <a:spcBef>
                <a:spcPts val="0"/>
              </a:spcBef>
              <a:spcAft>
                <a:spcPts val="0"/>
              </a:spcAft>
              <a:defRPr/>
            </a:pPr>
            <a:endParaRPr kumimoji="0" lang="en-US" altLang="zh-CN" sz="1200" i="0">
              <a:solidFill>
                <a:prstClr val="black"/>
              </a:solidFill>
              <a:latin typeface="Arial" panose="020B0604020202020204" pitchFamily="34" charset="0"/>
            </a:endParaRPr>
          </a:p>
        </p:txBody>
      </p:sp>
    </p:spTree>
    <p:extLst>
      <p:ext uri="{BB962C8B-B14F-4D97-AF65-F5344CB8AC3E}">
        <p14:creationId xmlns:p14="http://schemas.microsoft.com/office/powerpoint/2010/main" val="915688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885368">
              <a:defRPr/>
            </a:pPr>
            <a:r>
              <a:rPr lang="en-US" altLang="zh-CN" dirty="0"/>
              <a:t>Therefore, to better</a:t>
            </a:r>
            <a:r>
              <a:rPr lang="en-US" altLang="zh-CN" baseline="0" dirty="0"/>
              <a:t> understand what 6G should be, we need first to understand what 5G is or will be.  As one of the leading markets in the world, Chinese operators have started to build their 5G trial networks since December 2018.  On June 6, 2019, Chinese government released commercial 5G network licenses to 4 operators by allocating the low- and middle-band spectrum as shown here.  Here, please note that, except the existing 3 major operators in China, China Mobile, China Telecom, and China Unicom, a new operator called </a:t>
            </a:r>
            <a:r>
              <a:rPr lang="en-US" altLang="zh-CN" b="1" baseline="0" dirty="0"/>
              <a:t>China Broadcast</a:t>
            </a:r>
            <a:r>
              <a:rPr lang="en-US" altLang="zh-CN" baseline="0" dirty="0"/>
              <a:t> also got a commercial license for 5G.  This is indeed a big change in Chinese Mobile Market.  It does not only mean just another competitor, but also mean more broadcasting-type applications will be integrated into communication networks.  For example, China Broadcast has announced a close collaboration with China State Grid to empower a nationwide Smart Grid in China using 5G technologies.    Another point you may have noticed is that high-band spectrum, i.e., </a:t>
            </a:r>
            <a:r>
              <a:rPr lang="en-US" altLang="zh-CN" baseline="0" dirty="0" err="1"/>
              <a:t>mmWave</a:t>
            </a:r>
            <a:r>
              <a:rPr lang="en-US" altLang="zh-CN" baseline="0" dirty="0"/>
              <a:t> spectrum, has not yet been allocated at this moment.  </a:t>
            </a:r>
            <a:endParaRPr lang="zh-CN" altLang="en-US" dirty="0"/>
          </a:p>
          <a:p>
            <a:endParaRPr lang="zh-CN" altLang="en-US" dirty="0"/>
          </a:p>
        </p:txBody>
      </p:sp>
      <p:sp>
        <p:nvSpPr>
          <p:cNvPr id="4" name="灯片编号占位符 3"/>
          <p:cNvSpPr>
            <a:spLocks noGrp="1"/>
          </p:cNvSpPr>
          <p:nvPr>
            <p:ph type="sldNum" sz="quarter" idx="10"/>
          </p:nvPr>
        </p:nvSpPr>
        <p:spPr/>
        <p:txBody>
          <a:bodyPr/>
          <a:lstStyle/>
          <a:p>
            <a:r>
              <a:rPr lang="en-US" altLang="zh-CN"/>
              <a:t>Local Area Networks</a:t>
            </a:r>
            <a:r>
              <a:rPr lang="en-US" altLang="zh-CN" sz="1300"/>
              <a:t> </a:t>
            </a:r>
            <a:r>
              <a:rPr lang="en-US" altLang="zh-CN" b="1">
                <a:latin typeface="Arial" panose="020B0604020202020204" pitchFamily="34" charset="0"/>
              </a:rPr>
              <a:t>1-</a:t>
            </a:r>
            <a:fld id="{B47511BA-6A1F-411A-84F4-65246CF26931}" type="slidenum">
              <a:rPr lang="en-US" altLang="zh-CN" b="1" smtClean="0">
                <a:latin typeface="Arial" panose="020B0604020202020204" pitchFamily="34" charset="0"/>
              </a:rPr>
              <a:pPr/>
              <a:t>3</a:t>
            </a:fld>
            <a:endParaRPr lang="en-US" altLang="zh-CN" b="1">
              <a:latin typeface="Arial" panose="020B0604020202020204" pitchFamily="34" charset="0"/>
            </a:endParaRPr>
          </a:p>
        </p:txBody>
      </p:sp>
    </p:spTree>
    <p:extLst>
      <p:ext uri="{BB962C8B-B14F-4D97-AF65-F5344CB8AC3E}">
        <p14:creationId xmlns:p14="http://schemas.microsoft.com/office/powerpoint/2010/main" val="74531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To be more specific, the three major</a:t>
            </a:r>
            <a:r>
              <a:rPr lang="en-US" altLang="zh-CN" baseline="0" dirty="0"/>
              <a:t> operators in China have announced their 5G service packages as well as their commercialization plan.  China Mobile will build 30-50 thousand 5G BSs by investing 17.2 billion RMB in 2019, while the other two operators will have 20K 5G BSs each.  Here, an  interesting thing is that China Telecom and China </a:t>
            </a:r>
            <a:r>
              <a:rPr lang="en-US" altLang="zh-CN" baseline="0" dirty="0" err="1"/>
              <a:t>UniCom</a:t>
            </a:r>
            <a:r>
              <a:rPr lang="en-US" altLang="zh-CN" baseline="0" dirty="0"/>
              <a:t> have decided to jointly build the 5G networks in order to compete with China Mobile.  This is not only because the very initial high investment cost, but also because the very limited resource to find a location for the ultra-dense 5G BSs.  </a:t>
            </a:r>
            <a:endParaRPr lang="en-US" altLang="zh-CN" dirty="0"/>
          </a:p>
          <a:p>
            <a:endParaRPr lang="zh-CN" altLang="en-US" dirty="0"/>
          </a:p>
        </p:txBody>
      </p:sp>
      <p:sp>
        <p:nvSpPr>
          <p:cNvPr id="4" name="灯片编号占位符 3"/>
          <p:cNvSpPr>
            <a:spLocks noGrp="1"/>
          </p:cNvSpPr>
          <p:nvPr>
            <p:ph type="sldNum" sz="quarter" idx="10"/>
          </p:nvPr>
        </p:nvSpPr>
        <p:spPr/>
        <p:txBody>
          <a:bodyPr/>
          <a:lstStyle/>
          <a:p>
            <a:fld id="{11D82688-F8B4-4AA7-B8B7-3F4F34933128}" type="slidenum">
              <a:rPr lang="zh-CN" altLang="en-US" smtClean="0"/>
              <a:t>4</a:t>
            </a:fld>
            <a:endParaRPr lang="zh-CN" altLang="en-US"/>
          </a:p>
        </p:txBody>
      </p:sp>
    </p:spTree>
    <p:extLst>
      <p:ext uri="{BB962C8B-B14F-4D97-AF65-F5344CB8AC3E}">
        <p14:creationId xmlns:p14="http://schemas.microsoft.com/office/powerpoint/2010/main" val="41720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For the chips and handsets, more than</a:t>
            </a:r>
            <a:r>
              <a:rPr lang="en-US" altLang="zh-CN" baseline="0" dirty="0"/>
              <a:t> 40 handsets have been available by the end of 2019 from Huawei, VIVO, OPPO, MI, ONE Plus, SAMSUNG, and LG.  But, among them, only Huawei supports NSA and SA mode simultaneously.  The Ministry of Industry and Information Technology has requested the support of both NSA and SA from this year.  </a:t>
            </a:r>
            <a:endParaRPr lang="zh-CN" altLang="en-US" dirty="0"/>
          </a:p>
        </p:txBody>
      </p:sp>
      <p:sp>
        <p:nvSpPr>
          <p:cNvPr id="4" name="灯片编号占位符 3"/>
          <p:cNvSpPr>
            <a:spLocks noGrp="1"/>
          </p:cNvSpPr>
          <p:nvPr>
            <p:ph type="sldNum" sz="quarter" idx="10"/>
          </p:nvPr>
        </p:nvSpPr>
        <p:spPr/>
        <p:txBody>
          <a:bodyPr/>
          <a:lstStyle/>
          <a:p>
            <a:r>
              <a:rPr lang="en-US" altLang="zh-CN"/>
              <a:t>Local Area Networks</a:t>
            </a:r>
            <a:r>
              <a:rPr lang="en-US" altLang="zh-CN" sz="1300"/>
              <a:t> </a:t>
            </a:r>
            <a:r>
              <a:rPr lang="en-US" altLang="zh-CN" b="1">
                <a:latin typeface="Arial" panose="020B0604020202020204" pitchFamily="34" charset="0"/>
              </a:rPr>
              <a:t>1-</a:t>
            </a:r>
            <a:fld id="{B47511BA-6A1F-411A-84F4-65246CF26931}" type="slidenum">
              <a:rPr lang="en-US" altLang="zh-CN" b="1" smtClean="0">
                <a:latin typeface="Arial" panose="020B0604020202020204" pitchFamily="34" charset="0"/>
              </a:rPr>
              <a:pPr/>
              <a:t>5</a:t>
            </a:fld>
            <a:endParaRPr lang="en-US" altLang="zh-CN" b="1">
              <a:latin typeface="Arial" panose="020B0604020202020204" pitchFamily="34" charset="0"/>
            </a:endParaRPr>
          </a:p>
        </p:txBody>
      </p:sp>
    </p:spTree>
    <p:extLst>
      <p:ext uri="{BB962C8B-B14F-4D97-AF65-F5344CB8AC3E}">
        <p14:creationId xmlns:p14="http://schemas.microsoft.com/office/powerpoint/2010/main" val="28327680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50583" y="4633846"/>
            <a:ext cx="5207700" cy="3790209"/>
          </a:xfrm>
          <a:prstGeom prst="rect">
            <a:avLst/>
          </a:prstGeom>
        </p:spPr>
        <p:txBody>
          <a:bodyPr/>
          <a:lstStyle/>
          <a:p>
            <a:r>
              <a:rPr lang="en-US" altLang="zh-CN" dirty="0"/>
              <a:t>For the killer applications, a survey by Chinese</a:t>
            </a:r>
            <a:r>
              <a:rPr lang="en-US" altLang="zh-CN" baseline="0" dirty="0"/>
              <a:t> Academy of Telecom Research </a:t>
            </a:r>
            <a:r>
              <a:rPr lang="en-US" altLang="zh-CN" dirty="0"/>
              <a:t>has shown that 4K/8K high-definition video, AR/VR, UAV </a:t>
            </a:r>
            <a:r>
              <a:rPr lang="en-US" altLang="zh-CN" dirty="0" err="1"/>
              <a:t>surviliance</a:t>
            </a:r>
            <a:r>
              <a:rPr lang="en-US" altLang="zh-CN" dirty="0"/>
              <a:t>, remote control of mobile Robots</a:t>
            </a:r>
            <a:r>
              <a:rPr lang="en-US" altLang="zh-CN" baseline="0" dirty="0"/>
              <a:t> </a:t>
            </a:r>
            <a:r>
              <a:rPr lang="en-US" altLang="zh-CN" dirty="0"/>
              <a:t> and Industrial</a:t>
            </a:r>
            <a:r>
              <a:rPr lang="en-US" altLang="zh-CN" baseline="0" dirty="0"/>
              <a:t> </a:t>
            </a:r>
            <a:r>
              <a:rPr lang="en-US" altLang="zh-CN" baseline="0" dirty="0" err="1"/>
              <a:t>Interent</a:t>
            </a:r>
            <a:r>
              <a:rPr lang="en-US" altLang="zh-CN" baseline="0" dirty="0"/>
              <a:t> are the most promising apps, which take a share of 50%.  Of course, mobile pays are also very popular in China.  </a:t>
            </a:r>
            <a:endParaRPr lang="zh-CN" altLang="en-US" dirty="0"/>
          </a:p>
        </p:txBody>
      </p:sp>
      <p:sp>
        <p:nvSpPr>
          <p:cNvPr id="4" name="日期占位符 3"/>
          <p:cNvSpPr>
            <a:spLocks noGrp="1"/>
          </p:cNvSpPr>
          <p:nvPr>
            <p:ph type="dt" idx="10"/>
          </p:nvPr>
        </p:nvSpPr>
        <p:spPr/>
        <p:txBody>
          <a:bodyPr/>
          <a:lstStyle/>
          <a:p>
            <a:pPr>
              <a:defRPr/>
            </a:pPr>
            <a:fld id="{1CD93C6E-B133-4F87-A0B4-8A1956EDE3A1}" type="datetime1">
              <a:rPr lang="zh-CN" altLang="en-US" smtClean="0"/>
              <a:pPr>
                <a:defRPr/>
              </a:pPr>
              <a:t>2020/3/9</a:t>
            </a:fld>
            <a:endParaRPr lang="zh-CN" altLang="en-US" sz="1200"/>
          </a:p>
        </p:txBody>
      </p:sp>
      <p:sp>
        <p:nvSpPr>
          <p:cNvPr id="5" name="灯片编号占位符 4"/>
          <p:cNvSpPr>
            <a:spLocks noGrp="1"/>
          </p:cNvSpPr>
          <p:nvPr>
            <p:ph type="sldNum" sz="quarter" idx="11"/>
          </p:nvPr>
        </p:nvSpPr>
        <p:spPr/>
        <p:txBody>
          <a:bodyPr/>
          <a:lstStyle/>
          <a:p>
            <a:pPr>
              <a:defRPr/>
            </a:pPr>
            <a:fld id="{9F63ABFB-BD3F-417C-BC55-C89DB898E17D}" type="slidenum">
              <a:rPr lang="zh-CN" altLang="en-US" smtClean="0"/>
              <a:pPr>
                <a:defRPr/>
              </a:pPr>
              <a:t>6</a:t>
            </a:fld>
            <a:endParaRPr lang="zh-CN" altLang="en-US" sz="1200"/>
          </a:p>
        </p:txBody>
      </p:sp>
    </p:spTree>
    <p:extLst>
      <p:ext uri="{BB962C8B-B14F-4D97-AF65-F5344CB8AC3E}">
        <p14:creationId xmlns:p14="http://schemas.microsoft.com/office/powerpoint/2010/main" val="4173430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According to the recent prediction</a:t>
            </a:r>
            <a:r>
              <a:rPr lang="en-US" altLang="zh-CN" baseline="0" dirty="0"/>
              <a:t> by GSMA, 5G users in China will grow up to 460 million by 2025, which will in fact exceed the total scale of North America and the whole Europe, although it just accounts for less than 30 percent of the whole  China mobile market.  In addition, there will be 1.9 billion licensed </a:t>
            </a:r>
            <a:r>
              <a:rPr lang="en-US" altLang="zh-CN" baseline="0" dirty="0" err="1"/>
              <a:t>IoT</a:t>
            </a:r>
            <a:r>
              <a:rPr lang="en-US" altLang="zh-CN" baseline="0" dirty="0"/>
              <a:t> connections go through cellular networks in 2025.  </a:t>
            </a:r>
            <a:endParaRPr lang="zh-CN" altLang="en-US" dirty="0"/>
          </a:p>
        </p:txBody>
      </p:sp>
      <p:sp>
        <p:nvSpPr>
          <p:cNvPr id="4" name="灯片编号占位符 3"/>
          <p:cNvSpPr>
            <a:spLocks noGrp="1"/>
          </p:cNvSpPr>
          <p:nvPr>
            <p:ph type="sldNum" sz="quarter" idx="10"/>
          </p:nvPr>
        </p:nvSpPr>
        <p:spPr/>
        <p:txBody>
          <a:bodyPr/>
          <a:lstStyle/>
          <a:p>
            <a:r>
              <a:rPr lang="en-US" altLang="zh-CN"/>
              <a:t>Local Area Networks</a:t>
            </a:r>
            <a:r>
              <a:rPr lang="en-US" altLang="zh-CN" sz="1300"/>
              <a:t> </a:t>
            </a:r>
            <a:r>
              <a:rPr lang="en-US" altLang="zh-CN" b="1">
                <a:latin typeface="Arial" panose="020B0604020202020204" pitchFamily="34" charset="0"/>
              </a:rPr>
              <a:t>1-</a:t>
            </a:r>
            <a:fld id="{B47511BA-6A1F-411A-84F4-65246CF26931}" type="slidenum">
              <a:rPr lang="en-US" altLang="zh-CN" b="1" smtClean="0">
                <a:latin typeface="Arial" panose="020B0604020202020204" pitchFamily="34" charset="0"/>
              </a:rPr>
              <a:pPr/>
              <a:t>7</a:t>
            </a:fld>
            <a:endParaRPr lang="en-US" altLang="zh-CN" b="1">
              <a:latin typeface="Arial" panose="020B0604020202020204" pitchFamily="34" charset="0"/>
            </a:endParaRPr>
          </a:p>
        </p:txBody>
      </p:sp>
    </p:spTree>
    <p:extLst>
      <p:ext uri="{BB962C8B-B14F-4D97-AF65-F5344CB8AC3E}">
        <p14:creationId xmlns:p14="http://schemas.microsoft.com/office/powerpoint/2010/main" val="1015054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But, one of the big problems with this fast growing of</a:t>
            </a:r>
            <a:r>
              <a:rPr lang="en-US" altLang="zh-CN" baseline="0" dirty="0"/>
              <a:t> 5G services is the </a:t>
            </a:r>
            <a:r>
              <a:rPr lang="en-US" altLang="zh-CN" baseline="0" dirty="0" err="1"/>
              <a:t>mis</a:t>
            </a:r>
            <a:r>
              <a:rPr lang="en-US" altLang="zh-CN" baseline="0" dirty="0"/>
              <a:t>-match of the investment and revenue.  As shown in this graph, by increasing the investment by 50%, we can only improve the revenue by 10%.  This is mainly because, in order to obtain an enhanced Mobile Broadband, 5G have to use much higher frequency and therefore have to deploy much more BS to keep the coverage.  As a result, the running cost of 5G network will be at a very high level.  Nevertheless, the tariff is yet fixed rate and best-effort.     This is a very dangerous sign for the sustainable development of not only 5G but also probably 6G in the future.  </a:t>
            </a:r>
            <a:endParaRPr lang="zh-CN" altLang="en-US" dirty="0"/>
          </a:p>
        </p:txBody>
      </p:sp>
      <p:sp>
        <p:nvSpPr>
          <p:cNvPr id="4" name="灯片编号占位符 3"/>
          <p:cNvSpPr>
            <a:spLocks noGrp="1"/>
          </p:cNvSpPr>
          <p:nvPr>
            <p:ph type="sldNum" sz="quarter" idx="10"/>
          </p:nvPr>
        </p:nvSpPr>
        <p:spPr/>
        <p:txBody>
          <a:bodyPr/>
          <a:lstStyle/>
          <a:p>
            <a:r>
              <a:rPr lang="en-US" altLang="zh-CN"/>
              <a:t>Local Area Networks</a:t>
            </a:r>
            <a:r>
              <a:rPr lang="en-US" altLang="zh-CN" sz="1300"/>
              <a:t> </a:t>
            </a:r>
            <a:r>
              <a:rPr lang="en-US" altLang="zh-CN" b="1">
                <a:latin typeface="Arial" panose="020B0604020202020204" pitchFamily="34" charset="0"/>
              </a:rPr>
              <a:t>1-</a:t>
            </a:r>
            <a:fld id="{B47511BA-6A1F-411A-84F4-65246CF26931}" type="slidenum">
              <a:rPr lang="en-US" altLang="zh-CN" b="1" smtClean="0">
                <a:latin typeface="Arial" panose="020B0604020202020204" pitchFamily="34" charset="0"/>
              </a:rPr>
              <a:pPr/>
              <a:t>8</a:t>
            </a:fld>
            <a:endParaRPr lang="en-US" altLang="zh-CN" b="1">
              <a:latin typeface="Arial" panose="020B0604020202020204" pitchFamily="34" charset="0"/>
            </a:endParaRPr>
          </a:p>
        </p:txBody>
      </p:sp>
    </p:spTree>
    <p:extLst>
      <p:ext uri="{BB962C8B-B14F-4D97-AF65-F5344CB8AC3E}">
        <p14:creationId xmlns:p14="http://schemas.microsoft.com/office/powerpoint/2010/main" val="17775933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So, clearly,</a:t>
            </a:r>
            <a:r>
              <a:rPr lang="en-US" altLang="zh-CN" baseline="0" dirty="0"/>
              <a:t> 5G is not perfect at all.  It probably has to be focused on </a:t>
            </a:r>
            <a:r>
              <a:rPr lang="en-US" altLang="zh-CN" baseline="0" dirty="0" err="1"/>
              <a:t>eMBB</a:t>
            </a:r>
            <a:r>
              <a:rPr lang="en-US" altLang="zh-CN" baseline="0" dirty="0"/>
              <a:t> and </a:t>
            </a:r>
            <a:r>
              <a:rPr lang="en-US" altLang="zh-CN" baseline="0" dirty="0" err="1"/>
              <a:t>mMTC</a:t>
            </a:r>
            <a:r>
              <a:rPr lang="en-US" altLang="zh-CN" baseline="0" dirty="0"/>
              <a:t>, but leave most of the parts of </a:t>
            </a:r>
            <a:r>
              <a:rPr lang="en-US" altLang="zh-CN" baseline="0" dirty="0" err="1"/>
              <a:t>uRLLC</a:t>
            </a:r>
            <a:r>
              <a:rPr lang="en-US" altLang="zh-CN" baseline="0" dirty="0"/>
              <a:t> to 6G.  This is because, as mobile things or industrial internet grows, one needs to remotely control different kinds of machines such as vehicles and robots through sensing, learning, and actuating.  Therefore, ultra high reliable and low latency guarantee of the sensed information as well as the action decision is crucial.  This is why we need to extend the </a:t>
            </a:r>
            <a:r>
              <a:rPr lang="en-US" altLang="zh-CN" baseline="0" dirty="0" err="1"/>
              <a:t>uRLLCommunication</a:t>
            </a:r>
            <a:r>
              <a:rPr lang="en-US" altLang="zh-CN" baseline="0" dirty="0"/>
              <a:t> to include </a:t>
            </a:r>
            <a:r>
              <a:rPr lang="en-US" altLang="zh-CN" baseline="0" dirty="0" err="1"/>
              <a:t>uRLLComputing</a:t>
            </a:r>
            <a:r>
              <a:rPr lang="en-US" altLang="zh-CN" baseline="0" dirty="0"/>
              <a:t> for timely and adaptive mission controls.  In addition, 6G needs to add another three key words on top of 5G, which are Autonomous, Green, and Trust. </a:t>
            </a:r>
            <a:endParaRPr lang="zh-CN" altLang="en-US" dirty="0"/>
          </a:p>
        </p:txBody>
      </p:sp>
      <p:sp>
        <p:nvSpPr>
          <p:cNvPr id="4" name="灯片编号占位符 3"/>
          <p:cNvSpPr>
            <a:spLocks noGrp="1"/>
          </p:cNvSpPr>
          <p:nvPr>
            <p:ph type="sldNum" sz="quarter" idx="10"/>
          </p:nvPr>
        </p:nvSpPr>
        <p:spPr/>
        <p:txBody>
          <a:bodyPr/>
          <a:lstStyle/>
          <a:p>
            <a:r>
              <a:rPr lang="en-US" altLang="zh-CN"/>
              <a:t>Local Area Networks</a:t>
            </a:r>
            <a:r>
              <a:rPr lang="en-US" altLang="zh-CN" sz="1300"/>
              <a:t> </a:t>
            </a:r>
            <a:r>
              <a:rPr lang="en-US" altLang="zh-CN" b="1">
                <a:latin typeface="Arial" panose="020B0604020202020204" pitchFamily="34" charset="0"/>
              </a:rPr>
              <a:t>1-</a:t>
            </a:r>
            <a:fld id="{B47511BA-6A1F-411A-84F4-65246CF26931}" type="slidenum">
              <a:rPr lang="en-US" altLang="zh-CN" b="1" smtClean="0">
                <a:latin typeface="Arial" panose="020B0604020202020204" pitchFamily="34" charset="0"/>
              </a:rPr>
              <a:pPr/>
              <a:t>9</a:t>
            </a:fld>
            <a:endParaRPr lang="en-US" altLang="zh-CN" b="1">
              <a:latin typeface="Arial" panose="020B0604020202020204" pitchFamily="34" charset="0"/>
            </a:endParaRPr>
          </a:p>
        </p:txBody>
      </p:sp>
    </p:spTree>
    <p:extLst>
      <p:ext uri="{BB962C8B-B14F-4D97-AF65-F5344CB8AC3E}">
        <p14:creationId xmlns:p14="http://schemas.microsoft.com/office/powerpoint/2010/main" val="19193287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a:lvl1pPr>
          </a:lstStyle>
          <a:p>
            <a:pPr>
              <a:defRPr/>
            </a:pPr>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38A57B76-5DB8-43DB-ABCF-23E71F67A6F9}" type="slidenum">
              <a:rPr lang="zh-CN" altLang="en-US"/>
              <a:pPr/>
              <a:t>‹#›</a:t>
            </a:fld>
            <a:endParaRPr lang="zh-CN" altLang="en-US"/>
          </a:p>
        </p:txBody>
      </p:sp>
    </p:spTree>
    <p:extLst>
      <p:ext uri="{BB962C8B-B14F-4D97-AF65-F5344CB8AC3E}">
        <p14:creationId xmlns:p14="http://schemas.microsoft.com/office/powerpoint/2010/main" val="33550679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837F2AF0-E870-4261-950F-E5D04363C606}" type="slidenum">
              <a:rPr lang="zh-CN" altLang="en-US"/>
              <a:pPr/>
              <a:t>‹#›</a:t>
            </a:fld>
            <a:endParaRPr lang="zh-CN" altLang="en-US"/>
          </a:p>
        </p:txBody>
      </p:sp>
    </p:spTree>
    <p:extLst>
      <p:ext uri="{BB962C8B-B14F-4D97-AF65-F5344CB8AC3E}">
        <p14:creationId xmlns:p14="http://schemas.microsoft.com/office/powerpoint/2010/main" val="144385741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1" name="Picture Placeholder 20"/>
          <p:cNvSpPr>
            <a:spLocks noGrp="1"/>
          </p:cNvSpPr>
          <p:nvPr>
            <p:ph type="pic" sz="quarter" idx="10"/>
          </p:nvPr>
        </p:nvSpPr>
        <p:spPr>
          <a:xfrm>
            <a:off x="4000500" y="0"/>
            <a:ext cx="2571750" cy="3429000"/>
          </a:xfrm>
          <a:custGeom>
            <a:avLst/>
            <a:gdLst>
              <a:gd name="connsiteX0" fmla="*/ 0 w 3429000"/>
              <a:gd name="connsiteY0" fmla="*/ 0 h 3429000"/>
              <a:gd name="connsiteX1" fmla="*/ 3429000 w 3429000"/>
              <a:gd name="connsiteY1" fmla="*/ 0 h 3429000"/>
              <a:gd name="connsiteX2" fmla="*/ 3429000 w 3429000"/>
              <a:gd name="connsiteY2" fmla="*/ 3429000 h 3429000"/>
              <a:gd name="connsiteX3" fmla="*/ 0 w 3429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29000" h="3429000">
                <a:moveTo>
                  <a:pt x="0" y="0"/>
                </a:moveTo>
                <a:lnTo>
                  <a:pt x="3429000" y="0"/>
                </a:lnTo>
                <a:lnTo>
                  <a:pt x="3429000" y="3429000"/>
                </a:lnTo>
                <a:lnTo>
                  <a:pt x="0" y="3429000"/>
                </a:lnTo>
                <a:close/>
              </a:path>
            </a:pathLst>
          </a:custGeom>
        </p:spPr>
        <p:txBody>
          <a:bodyPr wrap="square">
            <a:noAutofit/>
          </a:bodyPr>
          <a:lstStyle/>
          <a:p>
            <a:endParaRPr lang="en-US"/>
          </a:p>
        </p:txBody>
      </p:sp>
      <p:sp>
        <p:nvSpPr>
          <p:cNvPr id="22" name="Picture Placeholder 21"/>
          <p:cNvSpPr>
            <a:spLocks noGrp="1"/>
          </p:cNvSpPr>
          <p:nvPr>
            <p:ph type="pic" sz="quarter" idx="11"/>
          </p:nvPr>
        </p:nvSpPr>
        <p:spPr>
          <a:xfrm>
            <a:off x="6572250" y="0"/>
            <a:ext cx="2571750" cy="3429000"/>
          </a:xfrm>
          <a:custGeom>
            <a:avLst/>
            <a:gdLst>
              <a:gd name="connsiteX0" fmla="*/ 0 w 3429000"/>
              <a:gd name="connsiteY0" fmla="*/ 0 h 3429000"/>
              <a:gd name="connsiteX1" fmla="*/ 3429000 w 3429000"/>
              <a:gd name="connsiteY1" fmla="*/ 0 h 3429000"/>
              <a:gd name="connsiteX2" fmla="*/ 3429000 w 3429000"/>
              <a:gd name="connsiteY2" fmla="*/ 3429000 h 3429000"/>
              <a:gd name="connsiteX3" fmla="*/ 0 w 3429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29000" h="3429000">
                <a:moveTo>
                  <a:pt x="0" y="0"/>
                </a:moveTo>
                <a:lnTo>
                  <a:pt x="3429000" y="0"/>
                </a:lnTo>
                <a:lnTo>
                  <a:pt x="3429000" y="3429000"/>
                </a:lnTo>
                <a:lnTo>
                  <a:pt x="0" y="3429000"/>
                </a:lnTo>
                <a:close/>
              </a:path>
            </a:pathLst>
          </a:custGeom>
        </p:spPr>
        <p:txBody>
          <a:bodyPr wrap="square">
            <a:noAutofit/>
          </a:bodyPr>
          <a:lstStyle/>
          <a:p>
            <a:endParaRPr lang="en-US"/>
          </a:p>
        </p:txBody>
      </p:sp>
      <p:sp>
        <p:nvSpPr>
          <p:cNvPr id="23" name="Picture Placeholder 22"/>
          <p:cNvSpPr>
            <a:spLocks noGrp="1"/>
          </p:cNvSpPr>
          <p:nvPr>
            <p:ph type="pic" sz="quarter" idx="12"/>
          </p:nvPr>
        </p:nvSpPr>
        <p:spPr>
          <a:xfrm>
            <a:off x="4000500" y="3429000"/>
            <a:ext cx="2571750" cy="3429000"/>
          </a:xfrm>
          <a:custGeom>
            <a:avLst/>
            <a:gdLst>
              <a:gd name="connsiteX0" fmla="*/ 0 w 3429000"/>
              <a:gd name="connsiteY0" fmla="*/ 0 h 3429000"/>
              <a:gd name="connsiteX1" fmla="*/ 3429000 w 3429000"/>
              <a:gd name="connsiteY1" fmla="*/ 0 h 3429000"/>
              <a:gd name="connsiteX2" fmla="*/ 3429000 w 3429000"/>
              <a:gd name="connsiteY2" fmla="*/ 3429000 h 3429000"/>
              <a:gd name="connsiteX3" fmla="*/ 0 w 3429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29000" h="3429000">
                <a:moveTo>
                  <a:pt x="0" y="0"/>
                </a:moveTo>
                <a:lnTo>
                  <a:pt x="3429000" y="0"/>
                </a:lnTo>
                <a:lnTo>
                  <a:pt x="3429000" y="3429000"/>
                </a:lnTo>
                <a:lnTo>
                  <a:pt x="0" y="3429000"/>
                </a:lnTo>
                <a:close/>
              </a:path>
            </a:pathLst>
          </a:custGeom>
        </p:spPr>
        <p:txBody>
          <a:bodyPr wrap="square">
            <a:noAutofit/>
          </a:bodyPr>
          <a:lstStyle/>
          <a:p>
            <a:endParaRPr lang="en-US"/>
          </a:p>
        </p:txBody>
      </p:sp>
      <p:sp>
        <p:nvSpPr>
          <p:cNvPr id="24" name="Picture Placeholder 23"/>
          <p:cNvSpPr>
            <a:spLocks noGrp="1"/>
          </p:cNvSpPr>
          <p:nvPr>
            <p:ph type="pic" sz="quarter" idx="13"/>
          </p:nvPr>
        </p:nvSpPr>
        <p:spPr>
          <a:xfrm>
            <a:off x="6572250" y="3429000"/>
            <a:ext cx="2571750" cy="3429000"/>
          </a:xfrm>
          <a:custGeom>
            <a:avLst/>
            <a:gdLst>
              <a:gd name="connsiteX0" fmla="*/ 0 w 3429000"/>
              <a:gd name="connsiteY0" fmla="*/ 0 h 3429000"/>
              <a:gd name="connsiteX1" fmla="*/ 3429000 w 3429000"/>
              <a:gd name="connsiteY1" fmla="*/ 0 h 3429000"/>
              <a:gd name="connsiteX2" fmla="*/ 3429000 w 3429000"/>
              <a:gd name="connsiteY2" fmla="*/ 3429000 h 3429000"/>
              <a:gd name="connsiteX3" fmla="*/ 0 w 3429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29000" h="3429000">
                <a:moveTo>
                  <a:pt x="0" y="0"/>
                </a:moveTo>
                <a:lnTo>
                  <a:pt x="3429000" y="0"/>
                </a:lnTo>
                <a:lnTo>
                  <a:pt x="3429000" y="3429000"/>
                </a:lnTo>
                <a:lnTo>
                  <a:pt x="0" y="3429000"/>
                </a:lnTo>
                <a:close/>
              </a:path>
            </a:pathLst>
          </a:custGeom>
        </p:spPr>
        <p:txBody>
          <a:bodyPr wrap="square">
            <a:noAutofit/>
          </a:bodyPr>
          <a:lstStyle/>
          <a:p>
            <a:endParaRPr lang="en-US"/>
          </a:p>
        </p:txBody>
      </p:sp>
    </p:spTree>
    <p:extLst>
      <p:ext uri="{BB962C8B-B14F-4D97-AF65-F5344CB8AC3E}">
        <p14:creationId xmlns:p14="http://schemas.microsoft.com/office/powerpoint/2010/main" val="56441496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9" name="Picture Placeholder 18"/>
          <p:cNvSpPr>
            <a:spLocks noGrp="1"/>
          </p:cNvSpPr>
          <p:nvPr>
            <p:ph type="pic" sz="quarter" idx="10"/>
          </p:nvPr>
        </p:nvSpPr>
        <p:spPr>
          <a:xfrm>
            <a:off x="3006898" y="1076335"/>
            <a:ext cx="1719563" cy="2292750"/>
          </a:xfrm>
          <a:custGeom>
            <a:avLst/>
            <a:gdLst>
              <a:gd name="connsiteX0" fmla="*/ 0 w 2292750"/>
              <a:gd name="connsiteY0" fmla="*/ 0 h 2292750"/>
              <a:gd name="connsiteX1" fmla="*/ 2292750 w 2292750"/>
              <a:gd name="connsiteY1" fmla="*/ 0 h 2292750"/>
              <a:gd name="connsiteX2" fmla="*/ 2292750 w 2292750"/>
              <a:gd name="connsiteY2" fmla="*/ 2292750 h 2292750"/>
              <a:gd name="connsiteX3" fmla="*/ 0 w 2292750"/>
              <a:gd name="connsiteY3" fmla="*/ 2292750 h 2292750"/>
            </a:gdLst>
            <a:ahLst/>
            <a:cxnLst>
              <a:cxn ang="0">
                <a:pos x="connsiteX0" y="connsiteY0"/>
              </a:cxn>
              <a:cxn ang="0">
                <a:pos x="connsiteX1" y="connsiteY1"/>
              </a:cxn>
              <a:cxn ang="0">
                <a:pos x="connsiteX2" y="connsiteY2"/>
              </a:cxn>
              <a:cxn ang="0">
                <a:pos x="connsiteX3" y="connsiteY3"/>
              </a:cxn>
            </a:cxnLst>
            <a:rect l="l" t="t" r="r" b="b"/>
            <a:pathLst>
              <a:path w="2292750" h="2292750">
                <a:moveTo>
                  <a:pt x="0" y="0"/>
                </a:moveTo>
                <a:lnTo>
                  <a:pt x="2292750" y="0"/>
                </a:lnTo>
                <a:lnTo>
                  <a:pt x="2292750" y="2292750"/>
                </a:lnTo>
                <a:lnTo>
                  <a:pt x="0" y="2292750"/>
                </a:lnTo>
                <a:close/>
              </a:path>
            </a:pathLst>
          </a:custGeom>
        </p:spPr>
        <p:txBody>
          <a:bodyPr wrap="square">
            <a:noAutofit/>
          </a:bodyPr>
          <a:lstStyle/>
          <a:p>
            <a:endParaRPr lang="en-US"/>
          </a:p>
        </p:txBody>
      </p:sp>
      <p:sp>
        <p:nvSpPr>
          <p:cNvPr id="20" name="Picture Placeholder 19"/>
          <p:cNvSpPr>
            <a:spLocks noGrp="1"/>
          </p:cNvSpPr>
          <p:nvPr>
            <p:ph type="pic" sz="quarter" idx="11"/>
          </p:nvPr>
        </p:nvSpPr>
        <p:spPr>
          <a:xfrm>
            <a:off x="4820579" y="1076335"/>
            <a:ext cx="1719563" cy="2292750"/>
          </a:xfrm>
          <a:custGeom>
            <a:avLst/>
            <a:gdLst>
              <a:gd name="connsiteX0" fmla="*/ 0 w 2292750"/>
              <a:gd name="connsiteY0" fmla="*/ 0 h 2292750"/>
              <a:gd name="connsiteX1" fmla="*/ 2292750 w 2292750"/>
              <a:gd name="connsiteY1" fmla="*/ 0 h 2292750"/>
              <a:gd name="connsiteX2" fmla="*/ 2292750 w 2292750"/>
              <a:gd name="connsiteY2" fmla="*/ 2292750 h 2292750"/>
              <a:gd name="connsiteX3" fmla="*/ 0 w 2292750"/>
              <a:gd name="connsiteY3" fmla="*/ 2292750 h 2292750"/>
            </a:gdLst>
            <a:ahLst/>
            <a:cxnLst>
              <a:cxn ang="0">
                <a:pos x="connsiteX0" y="connsiteY0"/>
              </a:cxn>
              <a:cxn ang="0">
                <a:pos x="connsiteX1" y="connsiteY1"/>
              </a:cxn>
              <a:cxn ang="0">
                <a:pos x="connsiteX2" y="connsiteY2"/>
              </a:cxn>
              <a:cxn ang="0">
                <a:pos x="connsiteX3" y="connsiteY3"/>
              </a:cxn>
            </a:cxnLst>
            <a:rect l="l" t="t" r="r" b="b"/>
            <a:pathLst>
              <a:path w="2292750" h="2292750">
                <a:moveTo>
                  <a:pt x="0" y="0"/>
                </a:moveTo>
                <a:lnTo>
                  <a:pt x="2292750" y="0"/>
                </a:lnTo>
                <a:lnTo>
                  <a:pt x="2292750" y="2292750"/>
                </a:lnTo>
                <a:lnTo>
                  <a:pt x="0" y="2292750"/>
                </a:lnTo>
                <a:close/>
              </a:path>
            </a:pathLst>
          </a:custGeom>
        </p:spPr>
        <p:txBody>
          <a:bodyPr wrap="square">
            <a:noAutofit/>
          </a:bodyPr>
          <a:lstStyle/>
          <a:p>
            <a:endParaRPr lang="en-US"/>
          </a:p>
        </p:txBody>
      </p:sp>
      <p:sp>
        <p:nvSpPr>
          <p:cNvPr id="21" name="Picture Placeholder 20"/>
          <p:cNvSpPr>
            <a:spLocks noGrp="1"/>
          </p:cNvSpPr>
          <p:nvPr>
            <p:ph type="pic" sz="quarter" idx="12"/>
          </p:nvPr>
        </p:nvSpPr>
        <p:spPr>
          <a:xfrm>
            <a:off x="6634260" y="1076335"/>
            <a:ext cx="1719563" cy="2292750"/>
          </a:xfrm>
          <a:custGeom>
            <a:avLst/>
            <a:gdLst>
              <a:gd name="connsiteX0" fmla="*/ 0 w 2292750"/>
              <a:gd name="connsiteY0" fmla="*/ 0 h 2292750"/>
              <a:gd name="connsiteX1" fmla="*/ 2292750 w 2292750"/>
              <a:gd name="connsiteY1" fmla="*/ 0 h 2292750"/>
              <a:gd name="connsiteX2" fmla="*/ 2292750 w 2292750"/>
              <a:gd name="connsiteY2" fmla="*/ 2292750 h 2292750"/>
              <a:gd name="connsiteX3" fmla="*/ 0 w 2292750"/>
              <a:gd name="connsiteY3" fmla="*/ 2292750 h 2292750"/>
            </a:gdLst>
            <a:ahLst/>
            <a:cxnLst>
              <a:cxn ang="0">
                <a:pos x="connsiteX0" y="connsiteY0"/>
              </a:cxn>
              <a:cxn ang="0">
                <a:pos x="connsiteX1" y="connsiteY1"/>
              </a:cxn>
              <a:cxn ang="0">
                <a:pos x="connsiteX2" y="connsiteY2"/>
              </a:cxn>
              <a:cxn ang="0">
                <a:pos x="connsiteX3" y="connsiteY3"/>
              </a:cxn>
            </a:cxnLst>
            <a:rect l="l" t="t" r="r" b="b"/>
            <a:pathLst>
              <a:path w="2292750" h="2292750">
                <a:moveTo>
                  <a:pt x="0" y="0"/>
                </a:moveTo>
                <a:lnTo>
                  <a:pt x="2292750" y="0"/>
                </a:lnTo>
                <a:lnTo>
                  <a:pt x="2292750" y="2292750"/>
                </a:lnTo>
                <a:lnTo>
                  <a:pt x="0" y="2292750"/>
                </a:lnTo>
                <a:close/>
              </a:path>
            </a:pathLst>
          </a:custGeom>
        </p:spPr>
        <p:txBody>
          <a:bodyPr wrap="square">
            <a:noAutofit/>
          </a:bodyPr>
          <a:lstStyle/>
          <a:p>
            <a:endParaRPr lang="en-US"/>
          </a:p>
        </p:txBody>
      </p:sp>
      <p:sp>
        <p:nvSpPr>
          <p:cNvPr id="22" name="Picture Placeholder 21"/>
          <p:cNvSpPr>
            <a:spLocks noGrp="1"/>
          </p:cNvSpPr>
          <p:nvPr>
            <p:ph type="pic" sz="quarter" idx="13"/>
          </p:nvPr>
        </p:nvSpPr>
        <p:spPr>
          <a:xfrm>
            <a:off x="3006898" y="3488917"/>
            <a:ext cx="1719563" cy="2292750"/>
          </a:xfrm>
          <a:custGeom>
            <a:avLst/>
            <a:gdLst>
              <a:gd name="connsiteX0" fmla="*/ 0 w 2292750"/>
              <a:gd name="connsiteY0" fmla="*/ 0 h 2292750"/>
              <a:gd name="connsiteX1" fmla="*/ 2292750 w 2292750"/>
              <a:gd name="connsiteY1" fmla="*/ 0 h 2292750"/>
              <a:gd name="connsiteX2" fmla="*/ 2292750 w 2292750"/>
              <a:gd name="connsiteY2" fmla="*/ 2292750 h 2292750"/>
              <a:gd name="connsiteX3" fmla="*/ 0 w 2292750"/>
              <a:gd name="connsiteY3" fmla="*/ 2292750 h 2292750"/>
            </a:gdLst>
            <a:ahLst/>
            <a:cxnLst>
              <a:cxn ang="0">
                <a:pos x="connsiteX0" y="connsiteY0"/>
              </a:cxn>
              <a:cxn ang="0">
                <a:pos x="connsiteX1" y="connsiteY1"/>
              </a:cxn>
              <a:cxn ang="0">
                <a:pos x="connsiteX2" y="connsiteY2"/>
              </a:cxn>
              <a:cxn ang="0">
                <a:pos x="connsiteX3" y="connsiteY3"/>
              </a:cxn>
            </a:cxnLst>
            <a:rect l="l" t="t" r="r" b="b"/>
            <a:pathLst>
              <a:path w="2292750" h="2292750">
                <a:moveTo>
                  <a:pt x="0" y="0"/>
                </a:moveTo>
                <a:lnTo>
                  <a:pt x="2292750" y="0"/>
                </a:lnTo>
                <a:lnTo>
                  <a:pt x="2292750" y="2292750"/>
                </a:lnTo>
                <a:lnTo>
                  <a:pt x="0" y="2292750"/>
                </a:lnTo>
                <a:close/>
              </a:path>
            </a:pathLst>
          </a:custGeom>
        </p:spPr>
        <p:txBody>
          <a:bodyPr wrap="square">
            <a:noAutofit/>
          </a:bodyPr>
          <a:lstStyle/>
          <a:p>
            <a:endParaRPr lang="en-US"/>
          </a:p>
        </p:txBody>
      </p:sp>
      <p:sp>
        <p:nvSpPr>
          <p:cNvPr id="23" name="Picture Placeholder 22"/>
          <p:cNvSpPr>
            <a:spLocks noGrp="1"/>
          </p:cNvSpPr>
          <p:nvPr>
            <p:ph type="pic" sz="quarter" idx="14"/>
          </p:nvPr>
        </p:nvSpPr>
        <p:spPr>
          <a:xfrm>
            <a:off x="4820579" y="3488917"/>
            <a:ext cx="1719563" cy="2292750"/>
          </a:xfrm>
          <a:custGeom>
            <a:avLst/>
            <a:gdLst>
              <a:gd name="connsiteX0" fmla="*/ 0 w 2292750"/>
              <a:gd name="connsiteY0" fmla="*/ 0 h 2292750"/>
              <a:gd name="connsiteX1" fmla="*/ 2292750 w 2292750"/>
              <a:gd name="connsiteY1" fmla="*/ 0 h 2292750"/>
              <a:gd name="connsiteX2" fmla="*/ 2292750 w 2292750"/>
              <a:gd name="connsiteY2" fmla="*/ 2292750 h 2292750"/>
              <a:gd name="connsiteX3" fmla="*/ 0 w 2292750"/>
              <a:gd name="connsiteY3" fmla="*/ 2292750 h 2292750"/>
            </a:gdLst>
            <a:ahLst/>
            <a:cxnLst>
              <a:cxn ang="0">
                <a:pos x="connsiteX0" y="connsiteY0"/>
              </a:cxn>
              <a:cxn ang="0">
                <a:pos x="connsiteX1" y="connsiteY1"/>
              </a:cxn>
              <a:cxn ang="0">
                <a:pos x="connsiteX2" y="connsiteY2"/>
              </a:cxn>
              <a:cxn ang="0">
                <a:pos x="connsiteX3" y="connsiteY3"/>
              </a:cxn>
            </a:cxnLst>
            <a:rect l="l" t="t" r="r" b="b"/>
            <a:pathLst>
              <a:path w="2292750" h="2292750">
                <a:moveTo>
                  <a:pt x="0" y="0"/>
                </a:moveTo>
                <a:lnTo>
                  <a:pt x="2292750" y="0"/>
                </a:lnTo>
                <a:lnTo>
                  <a:pt x="2292750" y="2292750"/>
                </a:lnTo>
                <a:lnTo>
                  <a:pt x="0" y="2292750"/>
                </a:lnTo>
                <a:close/>
              </a:path>
            </a:pathLst>
          </a:custGeom>
        </p:spPr>
        <p:txBody>
          <a:bodyPr wrap="square">
            <a:noAutofit/>
          </a:bodyPr>
          <a:lstStyle/>
          <a:p>
            <a:endParaRPr lang="en-US"/>
          </a:p>
        </p:txBody>
      </p:sp>
      <p:sp>
        <p:nvSpPr>
          <p:cNvPr id="24" name="Picture Placeholder 23"/>
          <p:cNvSpPr>
            <a:spLocks noGrp="1"/>
          </p:cNvSpPr>
          <p:nvPr>
            <p:ph type="pic" sz="quarter" idx="15"/>
          </p:nvPr>
        </p:nvSpPr>
        <p:spPr>
          <a:xfrm>
            <a:off x="6634260" y="3488917"/>
            <a:ext cx="1719563" cy="2292750"/>
          </a:xfrm>
          <a:custGeom>
            <a:avLst/>
            <a:gdLst>
              <a:gd name="connsiteX0" fmla="*/ 0 w 2292750"/>
              <a:gd name="connsiteY0" fmla="*/ 0 h 2292750"/>
              <a:gd name="connsiteX1" fmla="*/ 2292750 w 2292750"/>
              <a:gd name="connsiteY1" fmla="*/ 0 h 2292750"/>
              <a:gd name="connsiteX2" fmla="*/ 2292750 w 2292750"/>
              <a:gd name="connsiteY2" fmla="*/ 2292750 h 2292750"/>
              <a:gd name="connsiteX3" fmla="*/ 0 w 2292750"/>
              <a:gd name="connsiteY3" fmla="*/ 2292750 h 2292750"/>
            </a:gdLst>
            <a:ahLst/>
            <a:cxnLst>
              <a:cxn ang="0">
                <a:pos x="connsiteX0" y="connsiteY0"/>
              </a:cxn>
              <a:cxn ang="0">
                <a:pos x="connsiteX1" y="connsiteY1"/>
              </a:cxn>
              <a:cxn ang="0">
                <a:pos x="connsiteX2" y="connsiteY2"/>
              </a:cxn>
              <a:cxn ang="0">
                <a:pos x="connsiteX3" y="connsiteY3"/>
              </a:cxn>
            </a:cxnLst>
            <a:rect l="l" t="t" r="r" b="b"/>
            <a:pathLst>
              <a:path w="2292750" h="2292750">
                <a:moveTo>
                  <a:pt x="0" y="0"/>
                </a:moveTo>
                <a:lnTo>
                  <a:pt x="2292750" y="0"/>
                </a:lnTo>
                <a:lnTo>
                  <a:pt x="2292750" y="2292750"/>
                </a:lnTo>
                <a:lnTo>
                  <a:pt x="0" y="2292750"/>
                </a:lnTo>
                <a:close/>
              </a:path>
            </a:pathLst>
          </a:custGeom>
        </p:spPr>
        <p:txBody>
          <a:bodyPr wrap="square">
            <a:noAutofit/>
          </a:bodyPr>
          <a:lstStyle/>
          <a:p>
            <a:endParaRPr lang="en-US"/>
          </a:p>
        </p:txBody>
      </p:sp>
    </p:spTree>
    <p:extLst>
      <p:ext uri="{BB962C8B-B14F-4D97-AF65-F5344CB8AC3E}">
        <p14:creationId xmlns:p14="http://schemas.microsoft.com/office/powerpoint/2010/main" val="349241761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16" name="Picture Placeholder 15"/>
          <p:cNvSpPr>
            <a:spLocks noGrp="1"/>
          </p:cNvSpPr>
          <p:nvPr>
            <p:ph type="pic" sz="quarter" idx="10"/>
          </p:nvPr>
        </p:nvSpPr>
        <p:spPr>
          <a:xfrm>
            <a:off x="2522765" y="358346"/>
            <a:ext cx="4669972" cy="3527854"/>
          </a:xfrm>
          <a:custGeom>
            <a:avLst/>
            <a:gdLst>
              <a:gd name="connsiteX0" fmla="*/ 0 w 6226629"/>
              <a:gd name="connsiteY0" fmla="*/ 0 h 3527854"/>
              <a:gd name="connsiteX1" fmla="*/ 6226629 w 6226629"/>
              <a:gd name="connsiteY1" fmla="*/ 0 h 3527854"/>
              <a:gd name="connsiteX2" fmla="*/ 6226629 w 6226629"/>
              <a:gd name="connsiteY2" fmla="*/ 3527854 h 3527854"/>
              <a:gd name="connsiteX3" fmla="*/ 0 w 6226629"/>
              <a:gd name="connsiteY3" fmla="*/ 3527854 h 3527854"/>
            </a:gdLst>
            <a:ahLst/>
            <a:cxnLst>
              <a:cxn ang="0">
                <a:pos x="connsiteX0" y="connsiteY0"/>
              </a:cxn>
              <a:cxn ang="0">
                <a:pos x="connsiteX1" y="connsiteY1"/>
              </a:cxn>
              <a:cxn ang="0">
                <a:pos x="connsiteX2" y="connsiteY2"/>
              </a:cxn>
              <a:cxn ang="0">
                <a:pos x="connsiteX3" y="connsiteY3"/>
              </a:cxn>
            </a:cxnLst>
            <a:rect l="l" t="t" r="r" b="b"/>
            <a:pathLst>
              <a:path w="6226629" h="3527854">
                <a:moveTo>
                  <a:pt x="0" y="0"/>
                </a:moveTo>
                <a:lnTo>
                  <a:pt x="6226629" y="0"/>
                </a:lnTo>
                <a:lnTo>
                  <a:pt x="6226629" y="3527854"/>
                </a:lnTo>
                <a:lnTo>
                  <a:pt x="0" y="3527854"/>
                </a:lnTo>
                <a:close/>
              </a:path>
            </a:pathLst>
          </a:custGeom>
        </p:spPr>
        <p:txBody>
          <a:bodyPr wrap="square">
            <a:noAutofit/>
          </a:bodyPr>
          <a:lstStyle/>
          <a:p>
            <a:endParaRPr lang="en-US"/>
          </a:p>
        </p:txBody>
      </p:sp>
      <p:sp>
        <p:nvSpPr>
          <p:cNvPr id="17" name="Picture Placeholder 16"/>
          <p:cNvSpPr>
            <a:spLocks noGrp="1"/>
          </p:cNvSpPr>
          <p:nvPr>
            <p:ph type="pic" sz="quarter" idx="11"/>
          </p:nvPr>
        </p:nvSpPr>
        <p:spPr>
          <a:xfrm>
            <a:off x="3984173" y="4037718"/>
            <a:ext cx="3208563" cy="3429883"/>
          </a:xfrm>
          <a:custGeom>
            <a:avLst/>
            <a:gdLst>
              <a:gd name="connsiteX0" fmla="*/ 0 w 4278084"/>
              <a:gd name="connsiteY0" fmla="*/ 0 h 3429883"/>
              <a:gd name="connsiteX1" fmla="*/ 4278084 w 4278084"/>
              <a:gd name="connsiteY1" fmla="*/ 0 h 3429883"/>
              <a:gd name="connsiteX2" fmla="*/ 4278084 w 4278084"/>
              <a:gd name="connsiteY2" fmla="*/ 3429883 h 3429883"/>
              <a:gd name="connsiteX3" fmla="*/ 0 w 4278084"/>
              <a:gd name="connsiteY3" fmla="*/ 3429883 h 3429883"/>
            </a:gdLst>
            <a:ahLst/>
            <a:cxnLst>
              <a:cxn ang="0">
                <a:pos x="connsiteX0" y="connsiteY0"/>
              </a:cxn>
              <a:cxn ang="0">
                <a:pos x="connsiteX1" y="connsiteY1"/>
              </a:cxn>
              <a:cxn ang="0">
                <a:pos x="connsiteX2" y="connsiteY2"/>
              </a:cxn>
              <a:cxn ang="0">
                <a:pos x="connsiteX3" y="connsiteY3"/>
              </a:cxn>
            </a:cxnLst>
            <a:rect l="l" t="t" r="r" b="b"/>
            <a:pathLst>
              <a:path w="4278084" h="3429883">
                <a:moveTo>
                  <a:pt x="0" y="0"/>
                </a:moveTo>
                <a:lnTo>
                  <a:pt x="4278084" y="0"/>
                </a:lnTo>
                <a:lnTo>
                  <a:pt x="4278084" y="3429883"/>
                </a:lnTo>
                <a:lnTo>
                  <a:pt x="0" y="3429883"/>
                </a:lnTo>
                <a:close/>
              </a:path>
            </a:pathLst>
          </a:custGeom>
        </p:spPr>
        <p:txBody>
          <a:bodyPr wrap="square">
            <a:noAutofit/>
          </a:bodyPr>
          <a:lstStyle/>
          <a:p>
            <a:endParaRPr lang="en-US"/>
          </a:p>
        </p:txBody>
      </p:sp>
      <p:sp>
        <p:nvSpPr>
          <p:cNvPr id="19" name="Picture Placeholder 18"/>
          <p:cNvSpPr>
            <a:spLocks noGrp="1"/>
          </p:cNvSpPr>
          <p:nvPr>
            <p:ph type="pic" sz="quarter" idx="12"/>
          </p:nvPr>
        </p:nvSpPr>
        <p:spPr>
          <a:xfrm>
            <a:off x="7308108" y="2219804"/>
            <a:ext cx="1835893" cy="3429883"/>
          </a:xfrm>
          <a:custGeom>
            <a:avLst/>
            <a:gdLst>
              <a:gd name="connsiteX0" fmla="*/ 0 w 2447857"/>
              <a:gd name="connsiteY0" fmla="*/ 0 h 3429883"/>
              <a:gd name="connsiteX1" fmla="*/ 2447857 w 2447857"/>
              <a:gd name="connsiteY1" fmla="*/ 0 h 3429883"/>
              <a:gd name="connsiteX2" fmla="*/ 2447857 w 2447857"/>
              <a:gd name="connsiteY2" fmla="*/ 3429883 h 3429883"/>
              <a:gd name="connsiteX3" fmla="*/ 0 w 2447857"/>
              <a:gd name="connsiteY3" fmla="*/ 3429883 h 3429883"/>
            </a:gdLst>
            <a:ahLst/>
            <a:cxnLst>
              <a:cxn ang="0">
                <a:pos x="connsiteX0" y="connsiteY0"/>
              </a:cxn>
              <a:cxn ang="0">
                <a:pos x="connsiteX1" y="connsiteY1"/>
              </a:cxn>
              <a:cxn ang="0">
                <a:pos x="connsiteX2" y="connsiteY2"/>
              </a:cxn>
              <a:cxn ang="0">
                <a:pos x="connsiteX3" y="connsiteY3"/>
              </a:cxn>
            </a:cxnLst>
            <a:rect l="l" t="t" r="r" b="b"/>
            <a:pathLst>
              <a:path w="2447857" h="3429883">
                <a:moveTo>
                  <a:pt x="0" y="0"/>
                </a:moveTo>
                <a:lnTo>
                  <a:pt x="2447857" y="0"/>
                </a:lnTo>
                <a:lnTo>
                  <a:pt x="2447857" y="3429883"/>
                </a:lnTo>
                <a:lnTo>
                  <a:pt x="0" y="3429883"/>
                </a:lnTo>
                <a:close/>
              </a:path>
            </a:pathLst>
          </a:custGeom>
        </p:spPr>
        <p:txBody>
          <a:bodyPr wrap="square">
            <a:noAutofit/>
          </a:bodyPr>
          <a:lstStyle/>
          <a:p>
            <a:endParaRPr lang="en-US"/>
          </a:p>
        </p:txBody>
      </p:sp>
      <p:sp>
        <p:nvSpPr>
          <p:cNvPr id="18" name="Picture Placeholder 17"/>
          <p:cNvSpPr>
            <a:spLocks noGrp="1"/>
          </p:cNvSpPr>
          <p:nvPr>
            <p:ph type="pic" sz="quarter" idx="13"/>
          </p:nvPr>
        </p:nvSpPr>
        <p:spPr>
          <a:xfrm>
            <a:off x="7308108" y="358346"/>
            <a:ext cx="1835893" cy="1709940"/>
          </a:xfrm>
          <a:custGeom>
            <a:avLst/>
            <a:gdLst>
              <a:gd name="connsiteX0" fmla="*/ 0 w 2447857"/>
              <a:gd name="connsiteY0" fmla="*/ 0 h 1709940"/>
              <a:gd name="connsiteX1" fmla="*/ 2447857 w 2447857"/>
              <a:gd name="connsiteY1" fmla="*/ 0 h 1709940"/>
              <a:gd name="connsiteX2" fmla="*/ 2447857 w 2447857"/>
              <a:gd name="connsiteY2" fmla="*/ 1709940 h 1709940"/>
              <a:gd name="connsiteX3" fmla="*/ 0 w 2447857"/>
              <a:gd name="connsiteY3" fmla="*/ 1709940 h 1709940"/>
            </a:gdLst>
            <a:ahLst/>
            <a:cxnLst>
              <a:cxn ang="0">
                <a:pos x="connsiteX0" y="connsiteY0"/>
              </a:cxn>
              <a:cxn ang="0">
                <a:pos x="connsiteX1" y="connsiteY1"/>
              </a:cxn>
              <a:cxn ang="0">
                <a:pos x="connsiteX2" y="connsiteY2"/>
              </a:cxn>
              <a:cxn ang="0">
                <a:pos x="connsiteX3" y="connsiteY3"/>
              </a:cxn>
            </a:cxnLst>
            <a:rect l="l" t="t" r="r" b="b"/>
            <a:pathLst>
              <a:path w="2447857" h="1709940">
                <a:moveTo>
                  <a:pt x="0" y="0"/>
                </a:moveTo>
                <a:lnTo>
                  <a:pt x="2447857" y="0"/>
                </a:lnTo>
                <a:lnTo>
                  <a:pt x="2447857" y="1709940"/>
                </a:lnTo>
                <a:lnTo>
                  <a:pt x="0" y="1709940"/>
                </a:lnTo>
                <a:close/>
              </a:path>
            </a:pathLst>
          </a:custGeom>
        </p:spPr>
        <p:txBody>
          <a:bodyPr wrap="square">
            <a:noAutofit/>
          </a:bodyPr>
          <a:lstStyle/>
          <a:p>
            <a:endParaRPr lang="en-US"/>
          </a:p>
        </p:txBody>
      </p:sp>
    </p:spTree>
    <p:extLst>
      <p:ext uri="{BB962C8B-B14F-4D97-AF65-F5344CB8AC3E}">
        <p14:creationId xmlns:p14="http://schemas.microsoft.com/office/powerpoint/2010/main" val="182776127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15" name="Picture Placeholder 14"/>
          <p:cNvSpPr>
            <a:spLocks noGrp="1"/>
          </p:cNvSpPr>
          <p:nvPr>
            <p:ph type="pic" sz="quarter" idx="10"/>
          </p:nvPr>
        </p:nvSpPr>
        <p:spPr>
          <a:xfrm>
            <a:off x="3053443" y="702895"/>
            <a:ext cx="5461907" cy="5452213"/>
          </a:xfrm>
          <a:custGeom>
            <a:avLst/>
            <a:gdLst>
              <a:gd name="connsiteX0" fmla="*/ 3868838 w 7282543"/>
              <a:gd name="connsiteY0" fmla="*/ 3467804 h 5452213"/>
              <a:gd name="connsiteX1" fmla="*/ 6440201 w 7282543"/>
              <a:gd name="connsiteY1" fmla="*/ 3467804 h 5452213"/>
              <a:gd name="connsiteX2" fmla="*/ 6440201 w 7282543"/>
              <a:gd name="connsiteY2" fmla="*/ 4823489 h 5452213"/>
              <a:gd name="connsiteX3" fmla="*/ 3868838 w 7282543"/>
              <a:gd name="connsiteY3" fmla="*/ 4823489 h 5452213"/>
              <a:gd name="connsiteX4" fmla="*/ 0 w 7282543"/>
              <a:gd name="connsiteY4" fmla="*/ 2829256 h 5452213"/>
              <a:gd name="connsiteX5" fmla="*/ 3768376 w 7282543"/>
              <a:gd name="connsiteY5" fmla="*/ 2829256 h 5452213"/>
              <a:gd name="connsiteX6" fmla="*/ 3768376 w 7282543"/>
              <a:gd name="connsiteY6" fmla="*/ 5452213 h 5452213"/>
              <a:gd name="connsiteX7" fmla="*/ 0 w 7282543"/>
              <a:gd name="connsiteY7" fmla="*/ 5452213 h 5452213"/>
              <a:gd name="connsiteX8" fmla="*/ 3868837 w 7282543"/>
              <a:gd name="connsiteY8" fmla="*/ 1552161 h 5452213"/>
              <a:gd name="connsiteX9" fmla="*/ 7282543 w 7282543"/>
              <a:gd name="connsiteY9" fmla="*/ 1552161 h 5452213"/>
              <a:gd name="connsiteX10" fmla="*/ 7282543 w 7282543"/>
              <a:gd name="connsiteY10" fmla="*/ 3359741 h 5452213"/>
              <a:gd name="connsiteX11" fmla="*/ 3868837 w 7282543"/>
              <a:gd name="connsiteY11" fmla="*/ 3359741 h 5452213"/>
              <a:gd name="connsiteX12" fmla="*/ 1296765 w 7282543"/>
              <a:gd name="connsiteY12" fmla="*/ 697490 h 5452213"/>
              <a:gd name="connsiteX13" fmla="*/ 3768377 w 7282543"/>
              <a:gd name="connsiteY13" fmla="*/ 697490 h 5452213"/>
              <a:gd name="connsiteX14" fmla="*/ 3768377 w 7282543"/>
              <a:gd name="connsiteY14" fmla="*/ 2711369 h 5452213"/>
              <a:gd name="connsiteX15" fmla="*/ 1296765 w 7282543"/>
              <a:gd name="connsiteY15" fmla="*/ 2711369 h 5452213"/>
              <a:gd name="connsiteX16" fmla="*/ 3868839 w 7282543"/>
              <a:gd name="connsiteY16" fmla="*/ 0 h 5452213"/>
              <a:gd name="connsiteX17" fmla="*/ 5952529 w 7282543"/>
              <a:gd name="connsiteY17" fmla="*/ 0 h 5452213"/>
              <a:gd name="connsiteX18" fmla="*/ 5952529 w 7282543"/>
              <a:gd name="connsiteY18" fmla="*/ 1444098 h 5452213"/>
              <a:gd name="connsiteX19" fmla="*/ 3868839 w 7282543"/>
              <a:gd name="connsiteY19" fmla="*/ 1444098 h 545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82543" h="5452213">
                <a:moveTo>
                  <a:pt x="3868838" y="3467804"/>
                </a:moveTo>
                <a:lnTo>
                  <a:pt x="6440201" y="3467804"/>
                </a:lnTo>
                <a:lnTo>
                  <a:pt x="6440201" y="4823489"/>
                </a:lnTo>
                <a:lnTo>
                  <a:pt x="3868838" y="4823489"/>
                </a:lnTo>
                <a:close/>
                <a:moveTo>
                  <a:pt x="0" y="2829256"/>
                </a:moveTo>
                <a:lnTo>
                  <a:pt x="3768376" y="2829256"/>
                </a:lnTo>
                <a:lnTo>
                  <a:pt x="3768376" y="5452213"/>
                </a:lnTo>
                <a:lnTo>
                  <a:pt x="0" y="5452213"/>
                </a:lnTo>
                <a:close/>
                <a:moveTo>
                  <a:pt x="3868837" y="1552161"/>
                </a:moveTo>
                <a:lnTo>
                  <a:pt x="7282543" y="1552161"/>
                </a:lnTo>
                <a:lnTo>
                  <a:pt x="7282543" y="3359741"/>
                </a:lnTo>
                <a:lnTo>
                  <a:pt x="3868837" y="3359741"/>
                </a:lnTo>
                <a:close/>
                <a:moveTo>
                  <a:pt x="1296765" y="697490"/>
                </a:moveTo>
                <a:lnTo>
                  <a:pt x="3768377" y="697490"/>
                </a:lnTo>
                <a:lnTo>
                  <a:pt x="3768377" y="2711369"/>
                </a:lnTo>
                <a:lnTo>
                  <a:pt x="1296765" y="2711369"/>
                </a:lnTo>
                <a:close/>
                <a:moveTo>
                  <a:pt x="3868839" y="0"/>
                </a:moveTo>
                <a:lnTo>
                  <a:pt x="5952529" y="0"/>
                </a:lnTo>
                <a:lnTo>
                  <a:pt x="5952529" y="1444098"/>
                </a:lnTo>
                <a:lnTo>
                  <a:pt x="3868839" y="1444098"/>
                </a:lnTo>
                <a:close/>
              </a:path>
            </a:pathLst>
          </a:custGeom>
        </p:spPr>
        <p:txBody>
          <a:bodyPr wrap="square">
            <a:noAutofit/>
          </a:bodyPr>
          <a:lstStyle/>
          <a:p>
            <a:endParaRPr lang="en-US"/>
          </a:p>
        </p:txBody>
      </p:sp>
    </p:spTree>
    <p:extLst>
      <p:ext uri="{BB962C8B-B14F-4D97-AF65-F5344CB8AC3E}">
        <p14:creationId xmlns:p14="http://schemas.microsoft.com/office/powerpoint/2010/main" val="339657264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17" name="Picture Placeholder 16"/>
          <p:cNvSpPr>
            <a:spLocks noGrp="1"/>
          </p:cNvSpPr>
          <p:nvPr>
            <p:ph type="pic" sz="quarter" idx="10"/>
          </p:nvPr>
        </p:nvSpPr>
        <p:spPr>
          <a:xfrm>
            <a:off x="0" y="0"/>
            <a:ext cx="2286000" cy="3429000"/>
          </a:xfrm>
          <a:custGeom>
            <a:avLst/>
            <a:gdLst>
              <a:gd name="connsiteX0" fmla="*/ 0 w 3048000"/>
              <a:gd name="connsiteY0" fmla="*/ 0 h 3429000"/>
              <a:gd name="connsiteX1" fmla="*/ 3048000 w 3048000"/>
              <a:gd name="connsiteY1" fmla="*/ 0 h 3429000"/>
              <a:gd name="connsiteX2" fmla="*/ 3048000 w 3048000"/>
              <a:gd name="connsiteY2" fmla="*/ 3429000 h 3429000"/>
              <a:gd name="connsiteX3" fmla="*/ 0 w 3048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048000" h="3429000">
                <a:moveTo>
                  <a:pt x="0" y="0"/>
                </a:moveTo>
                <a:lnTo>
                  <a:pt x="3048000" y="0"/>
                </a:lnTo>
                <a:lnTo>
                  <a:pt x="3048000" y="3429000"/>
                </a:lnTo>
                <a:lnTo>
                  <a:pt x="0" y="3429000"/>
                </a:lnTo>
                <a:close/>
              </a:path>
            </a:pathLst>
          </a:custGeom>
        </p:spPr>
        <p:txBody>
          <a:bodyPr wrap="square">
            <a:noAutofit/>
          </a:bodyPr>
          <a:lstStyle/>
          <a:p>
            <a:endParaRPr lang="en-US"/>
          </a:p>
        </p:txBody>
      </p:sp>
      <p:sp>
        <p:nvSpPr>
          <p:cNvPr id="18" name="Picture Placeholder 17"/>
          <p:cNvSpPr>
            <a:spLocks noGrp="1"/>
          </p:cNvSpPr>
          <p:nvPr>
            <p:ph type="pic" sz="quarter" idx="11"/>
          </p:nvPr>
        </p:nvSpPr>
        <p:spPr>
          <a:xfrm>
            <a:off x="2286000" y="0"/>
            <a:ext cx="2286000" cy="3429000"/>
          </a:xfrm>
          <a:custGeom>
            <a:avLst/>
            <a:gdLst>
              <a:gd name="connsiteX0" fmla="*/ 0 w 3048000"/>
              <a:gd name="connsiteY0" fmla="*/ 0 h 3429000"/>
              <a:gd name="connsiteX1" fmla="*/ 3048000 w 3048000"/>
              <a:gd name="connsiteY1" fmla="*/ 0 h 3429000"/>
              <a:gd name="connsiteX2" fmla="*/ 3048000 w 3048000"/>
              <a:gd name="connsiteY2" fmla="*/ 3429000 h 3429000"/>
              <a:gd name="connsiteX3" fmla="*/ 0 w 3048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048000" h="3429000">
                <a:moveTo>
                  <a:pt x="0" y="0"/>
                </a:moveTo>
                <a:lnTo>
                  <a:pt x="3048000" y="0"/>
                </a:lnTo>
                <a:lnTo>
                  <a:pt x="3048000" y="3429000"/>
                </a:lnTo>
                <a:lnTo>
                  <a:pt x="0" y="3429000"/>
                </a:lnTo>
                <a:close/>
              </a:path>
            </a:pathLst>
          </a:custGeom>
        </p:spPr>
        <p:txBody>
          <a:bodyPr wrap="square">
            <a:noAutofit/>
          </a:bodyPr>
          <a:lstStyle/>
          <a:p>
            <a:endParaRPr lang="en-US"/>
          </a:p>
        </p:txBody>
      </p:sp>
      <p:sp>
        <p:nvSpPr>
          <p:cNvPr id="19" name="Picture Placeholder 18"/>
          <p:cNvSpPr>
            <a:spLocks noGrp="1"/>
          </p:cNvSpPr>
          <p:nvPr>
            <p:ph type="pic" sz="quarter" idx="12"/>
          </p:nvPr>
        </p:nvSpPr>
        <p:spPr>
          <a:xfrm>
            <a:off x="0" y="3429000"/>
            <a:ext cx="2286000" cy="3429000"/>
          </a:xfrm>
          <a:custGeom>
            <a:avLst/>
            <a:gdLst>
              <a:gd name="connsiteX0" fmla="*/ 0 w 3048000"/>
              <a:gd name="connsiteY0" fmla="*/ 0 h 3429000"/>
              <a:gd name="connsiteX1" fmla="*/ 3048000 w 3048000"/>
              <a:gd name="connsiteY1" fmla="*/ 0 h 3429000"/>
              <a:gd name="connsiteX2" fmla="*/ 3048000 w 3048000"/>
              <a:gd name="connsiteY2" fmla="*/ 3429000 h 3429000"/>
              <a:gd name="connsiteX3" fmla="*/ 0 w 3048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048000" h="3429000">
                <a:moveTo>
                  <a:pt x="0" y="0"/>
                </a:moveTo>
                <a:lnTo>
                  <a:pt x="3048000" y="0"/>
                </a:lnTo>
                <a:lnTo>
                  <a:pt x="3048000" y="3429000"/>
                </a:lnTo>
                <a:lnTo>
                  <a:pt x="0" y="3429000"/>
                </a:lnTo>
                <a:close/>
              </a:path>
            </a:pathLst>
          </a:custGeom>
        </p:spPr>
        <p:txBody>
          <a:bodyPr wrap="square">
            <a:noAutofit/>
          </a:bodyPr>
          <a:lstStyle/>
          <a:p>
            <a:endParaRPr lang="en-US"/>
          </a:p>
        </p:txBody>
      </p:sp>
      <p:sp>
        <p:nvSpPr>
          <p:cNvPr id="16" name="Picture Placeholder 15"/>
          <p:cNvSpPr>
            <a:spLocks noGrp="1"/>
          </p:cNvSpPr>
          <p:nvPr>
            <p:ph type="pic" sz="quarter" idx="13"/>
          </p:nvPr>
        </p:nvSpPr>
        <p:spPr>
          <a:xfrm>
            <a:off x="2286000" y="3429000"/>
            <a:ext cx="2286000" cy="3429000"/>
          </a:xfrm>
          <a:custGeom>
            <a:avLst/>
            <a:gdLst>
              <a:gd name="connsiteX0" fmla="*/ 0 w 3048000"/>
              <a:gd name="connsiteY0" fmla="*/ 0 h 3429000"/>
              <a:gd name="connsiteX1" fmla="*/ 3048000 w 3048000"/>
              <a:gd name="connsiteY1" fmla="*/ 0 h 3429000"/>
              <a:gd name="connsiteX2" fmla="*/ 3048000 w 3048000"/>
              <a:gd name="connsiteY2" fmla="*/ 3429000 h 3429000"/>
              <a:gd name="connsiteX3" fmla="*/ 0 w 3048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048000" h="3429000">
                <a:moveTo>
                  <a:pt x="0" y="0"/>
                </a:moveTo>
                <a:lnTo>
                  <a:pt x="3048000" y="0"/>
                </a:lnTo>
                <a:lnTo>
                  <a:pt x="3048000" y="3429000"/>
                </a:lnTo>
                <a:lnTo>
                  <a:pt x="0" y="3429000"/>
                </a:lnTo>
                <a:close/>
              </a:path>
            </a:pathLst>
          </a:custGeom>
        </p:spPr>
        <p:txBody>
          <a:bodyPr wrap="square">
            <a:noAutofit/>
          </a:bodyPr>
          <a:lstStyle/>
          <a:p>
            <a:endParaRPr lang="en-US"/>
          </a:p>
        </p:txBody>
      </p:sp>
    </p:spTree>
    <p:extLst>
      <p:ext uri="{BB962C8B-B14F-4D97-AF65-F5344CB8AC3E}">
        <p14:creationId xmlns:p14="http://schemas.microsoft.com/office/powerpoint/2010/main" val="243504998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1885950" y="555172"/>
            <a:ext cx="2277836" cy="3657600"/>
          </a:xfrm>
          <a:custGeom>
            <a:avLst/>
            <a:gdLst>
              <a:gd name="connsiteX0" fmla="*/ 0 w 3037115"/>
              <a:gd name="connsiteY0" fmla="*/ 0 h 3657600"/>
              <a:gd name="connsiteX1" fmla="*/ 3037115 w 3037115"/>
              <a:gd name="connsiteY1" fmla="*/ 0 h 3657600"/>
              <a:gd name="connsiteX2" fmla="*/ 3037115 w 3037115"/>
              <a:gd name="connsiteY2" fmla="*/ 3657600 h 3657600"/>
              <a:gd name="connsiteX3" fmla="*/ 0 w 3037115"/>
              <a:gd name="connsiteY3" fmla="*/ 3657600 h 3657600"/>
            </a:gdLst>
            <a:ahLst/>
            <a:cxnLst>
              <a:cxn ang="0">
                <a:pos x="connsiteX0" y="connsiteY0"/>
              </a:cxn>
              <a:cxn ang="0">
                <a:pos x="connsiteX1" y="connsiteY1"/>
              </a:cxn>
              <a:cxn ang="0">
                <a:pos x="connsiteX2" y="connsiteY2"/>
              </a:cxn>
              <a:cxn ang="0">
                <a:pos x="connsiteX3" y="connsiteY3"/>
              </a:cxn>
            </a:cxnLst>
            <a:rect l="l" t="t" r="r" b="b"/>
            <a:pathLst>
              <a:path w="3037115" h="3657600">
                <a:moveTo>
                  <a:pt x="0" y="0"/>
                </a:moveTo>
                <a:lnTo>
                  <a:pt x="3037115" y="0"/>
                </a:lnTo>
                <a:lnTo>
                  <a:pt x="3037115" y="3657600"/>
                </a:lnTo>
                <a:lnTo>
                  <a:pt x="0" y="3657600"/>
                </a:lnTo>
                <a:close/>
              </a:path>
            </a:pathLst>
          </a:custGeom>
        </p:spPr>
        <p:txBody>
          <a:bodyPr wrap="square">
            <a:noAutofit/>
          </a:bodyPr>
          <a:lstStyle/>
          <a:p>
            <a:endParaRPr lang="en-US"/>
          </a:p>
        </p:txBody>
      </p:sp>
      <p:sp>
        <p:nvSpPr>
          <p:cNvPr id="11" name="Picture Placeholder 10"/>
          <p:cNvSpPr>
            <a:spLocks noGrp="1"/>
          </p:cNvSpPr>
          <p:nvPr>
            <p:ph type="pic" sz="quarter" idx="11"/>
          </p:nvPr>
        </p:nvSpPr>
        <p:spPr>
          <a:xfrm>
            <a:off x="4980215" y="555172"/>
            <a:ext cx="2277836" cy="3657600"/>
          </a:xfrm>
          <a:custGeom>
            <a:avLst/>
            <a:gdLst>
              <a:gd name="connsiteX0" fmla="*/ 0 w 3037115"/>
              <a:gd name="connsiteY0" fmla="*/ 0 h 3657600"/>
              <a:gd name="connsiteX1" fmla="*/ 3037115 w 3037115"/>
              <a:gd name="connsiteY1" fmla="*/ 0 h 3657600"/>
              <a:gd name="connsiteX2" fmla="*/ 3037115 w 3037115"/>
              <a:gd name="connsiteY2" fmla="*/ 3657600 h 3657600"/>
              <a:gd name="connsiteX3" fmla="*/ 0 w 3037115"/>
              <a:gd name="connsiteY3" fmla="*/ 3657600 h 3657600"/>
            </a:gdLst>
            <a:ahLst/>
            <a:cxnLst>
              <a:cxn ang="0">
                <a:pos x="connsiteX0" y="connsiteY0"/>
              </a:cxn>
              <a:cxn ang="0">
                <a:pos x="connsiteX1" y="connsiteY1"/>
              </a:cxn>
              <a:cxn ang="0">
                <a:pos x="connsiteX2" y="connsiteY2"/>
              </a:cxn>
              <a:cxn ang="0">
                <a:pos x="connsiteX3" y="connsiteY3"/>
              </a:cxn>
            </a:cxnLst>
            <a:rect l="l" t="t" r="r" b="b"/>
            <a:pathLst>
              <a:path w="3037115" h="3657600">
                <a:moveTo>
                  <a:pt x="0" y="0"/>
                </a:moveTo>
                <a:lnTo>
                  <a:pt x="3037115" y="0"/>
                </a:lnTo>
                <a:lnTo>
                  <a:pt x="3037115" y="3657600"/>
                </a:lnTo>
                <a:lnTo>
                  <a:pt x="0" y="3657600"/>
                </a:lnTo>
                <a:close/>
              </a:path>
            </a:pathLst>
          </a:custGeom>
        </p:spPr>
        <p:txBody>
          <a:bodyPr wrap="square">
            <a:noAutofit/>
          </a:bodyPr>
          <a:lstStyle/>
          <a:p>
            <a:endParaRPr lang="en-US"/>
          </a:p>
        </p:txBody>
      </p:sp>
    </p:spTree>
    <p:extLst>
      <p:ext uri="{BB962C8B-B14F-4D97-AF65-F5344CB8AC3E}">
        <p14:creationId xmlns:p14="http://schemas.microsoft.com/office/powerpoint/2010/main" val="409359895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4939393" y="551089"/>
            <a:ext cx="3837215" cy="5755822"/>
          </a:xfrm>
          <a:custGeom>
            <a:avLst/>
            <a:gdLst>
              <a:gd name="connsiteX0" fmla="*/ 0 w 5116286"/>
              <a:gd name="connsiteY0" fmla="*/ 0 h 5755822"/>
              <a:gd name="connsiteX1" fmla="*/ 5116286 w 5116286"/>
              <a:gd name="connsiteY1" fmla="*/ 0 h 5755822"/>
              <a:gd name="connsiteX2" fmla="*/ 5116286 w 5116286"/>
              <a:gd name="connsiteY2" fmla="*/ 5755822 h 5755822"/>
              <a:gd name="connsiteX3" fmla="*/ 0 w 5116286"/>
              <a:gd name="connsiteY3" fmla="*/ 5755822 h 5755822"/>
            </a:gdLst>
            <a:ahLst/>
            <a:cxnLst>
              <a:cxn ang="0">
                <a:pos x="connsiteX0" y="connsiteY0"/>
              </a:cxn>
              <a:cxn ang="0">
                <a:pos x="connsiteX1" y="connsiteY1"/>
              </a:cxn>
              <a:cxn ang="0">
                <a:pos x="connsiteX2" y="connsiteY2"/>
              </a:cxn>
              <a:cxn ang="0">
                <a:pos x="connsiteX3" y="connsiteY3"/>
              </a:cxn>
            </a:cxnLst>
            <a:rect l="l" t="t" r="r" b="b"/>
            <a:pathLst>
              <a:path w="5116286" h="5755822">
                <a:moveTo>
                  <a:pt x="0" y="0"/>
                </a:moveTo>
                <a:lnTo>
                  <a:pt x="5116286" y="0"/>
                </a:lnTo>
                <a:lnTo>
                  <a:pt x="5116286" y="5755822"/>
                </a:lnTo>
                <a:lnTo>
                  <a:pt x="0" y="5755822"/>
                </a:lnTo>
                <a:close/>
              </a:path>
            </a:pathLst>
          </a:custGeom>
        </p:spPr>
        <p:txBody>
          <a:bodyPr wrap="square">
            <a:noAutofit/>
          </a:bodyPr>
          <a:lstStyle/>
          <a:p>
            <a:endParaRPr lang="en-US"/>
          </a:p>
        </p:txBody>
      </p:sp>
    </p:spTree>
    <p:extLst>
      <p:ext uri="{BB962C8B-B14F-4D97-AF65-F5344CB8AC3E}">
        <p14:creationId xmlns:p14="http://schemas.microsoft.com/office/powerpoint/2010/main" val="322423944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3459481" y="551089"/>
            <a:ext cx="5317127" cy="5755822"/>
          </a:xfrm>
          <a:custGeom>
            <a:avLst/>
            <a:gdLst>
              <a:gd name="connsiteX0" fmla="*/ 0 w 5116286"/>
              <a:gd name="connsiteY0" fmla="*/ 0 h 5755822"/>
              <a:gd name="connsiteX1" fmla="*/ 5116286 w 5116286"/>
              <a:gd name="connsiteY1" fmla="*/ 0 h 5755822"/>
              <a:gd name="connsiteX2" fmla="*/ 5116286 w 5116286"/>
              <a:gd name="connsiteY2" fmla="*/ 5755822 h 5755822"/>
              <a:gd name="connsiteX3" fmla="*/ 0 w 5116286"/>
              <a:gd name="connsiteY3" fmla="*/ 5755822 h 5755822"/>
            </a:gdLst>
            <a:ahLst/>
            <a:cxnLst>
              <a:cxn ang="0">
                <a:pos x="connsiteX0" y="connsiteY0"/>
              </a:cxn>
              <a:cxn ang="0">
                <a:pos x="connsiteX1" y="connsiteY1"/>
              </a:cxn>
              <a:cxn ang="0">
                <a:pos x="connsiteX2" y="connsiteY2"/>
              </a:cxn>
              <a:cxn ang="0">
                <a:pos x="connsiteX3" y="connsiteY3"/>
              </a:cxn>
            </a:cxnLst>
            <a:rect l="l" t="t" r="r" b="b"/>
            <a:pathLst>
              <a:path w="5116286" h="5755822">
                <a:moveTo>
                  <a:pt x="0" y="0"/>
                </a:moveTo>
                <a:lnTo>
                  <a:pt x="5116286" y="0"/>
                </a:lnTo>
                <a:lnTo>
                  <a:pt x="5116286" y="5755822"/>
                </a:lnTo>
                <a:lnTo>
                  <a:pt x="0" y="5755822"/>
                </a:lnTo>
                <a:close/>
              </a:path>
            </a:pathLst>
          </a:custGeom>
        </p:spPr>
        <p:txBody>
          <a:bodyPr wrap="square">
            <a:noAutofit/>
          </a:bodyPr>
          <a:lstStyle/>
          <a:p>
            <a:endParaRPr lang="en-US"/>
          </a:p>
        </p:txBody>
      </p:sp>
    </p:spTree>
    <p:extLst>
      <p:ext uri="{BB962C8B-B14F-4D97-AF65-F5344CB8AC3E}">
        <p14:creationId xmlns:p14="http://schemas.microsoft.com/office/powerpoint/2010/main" val="65039230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6" name="Picture Placeholder 15"/>
          <p:cNvSpPr>
            <a:spLocks noGrp="1"/>
          </p:cNvSpPr>
          <p:nvPr>
            <p:ph type="pic" sz="quarter" idx="10"/>
          </p:nvPr>
        </p:nvSpPr>
        <p:spPr>
          <a:xfrm>
            <a:off x="2760593" y="1036984"/>
            <a:ext cx="1704562" cy="2272749"/>
          </a:xfrm>
          <a:custGeom>
            <a:avLst/>
            <a:gdLst>
              <a:gd name="connsiteX0" fmla="*/ 0 w 2272749"/>
              <a:gd name="connsiteY0" fmla="*/ 0 h 2272749"/>
              <a:gd name="connsiteX1" fmla="*/ 2272749 w 2272749"/>
              <a:gd name="connsiteY1" fmla="*/ 0 h 2272749"/>
              <a:gd name="connsiteX2" fmla="*/ 2272749 w 2272749"/>
              <a:gd name="connsiteY2" fmla="*/ 2272749 h 2272749"/>
              <a:gd name="connsiteX3" fmla="*/ 0 w 2272749"/>
              <a:gd name="connsiteY3" fmla="*/ 2272749 h 2272749"/>
            </a:gdLst>
            <a:ahLst/>
            <a:cxnLst>
              <a:cxn ang="0">
                <a:pos x="connsiteX0" y="connsiteY0"/>
              </a:cxn>
              <a:cxn ang="0">
                <a:pos x="connsiteX1" y="connsiteY1"/>
              </a:cxn>
              <a:cxn ang="0">
                <a:pos x="connsiteX2" y="connsiteY2"/>
              </a:cxn>
              <a:cxn ang="0">
                <a:pos x="connsiteX3" y="connsiteY3"/>
              </a:cxn>
            </a:cxnLst>
            <a:rect l="l" t="t" r="r" b="b"/>
            <a:pathLst>
              <a:path w="2272749" h="2272749">
                <a:moveTo>
                  <a:pt x="0" y="0"/>
                </a:moveTo>
                <a:lnTo>
                  <a:pt x="2272749" y="0"/>
                </a:lnTo>
                <a:lnTo>
                  <a:pt x="2272749" y="2272749"/>
                </a:lnTo>
                <a:lnTo>
                  <a:pt x="0" y="2272749"/>
                </a:lnTo>
                <a:close/>
              </a:path>
            </a:pathLst>
          </a:custGeom>
        </p:spPr>
        <p:txBody>
          <a:bodyPr wrap="square">
            <a:noAutofit/>
          </a:bodyPr>
          <a:lstStyle/>
          <a:p>
            <a:endParaRPr lang="en-US"/>
          </a:p>
        </p:txBody>
      </p:sp>
      <p:sp>
        <p:nvSpPr>
          <p:cNvPr id="7" name="Picture Placeholder 16"/>
          <p:cNvSpPr>
            <a:spLocks noGrp="1"/>
          </p:cNvSpPr>
          <p:nvPr>
            <p:ph type="pic" sz="quarter" idx="11"/>
          </p:nvPr>
        </p:nvSpPr>
        <p:spPr>
          <a:xfrm>
            <a:off x="4678846" y="1036984"/>
            <a:ext cx="1704562" cy="2272749"/>
          </a:xfrm>
          <a:custGeom>
            <a:avLst/>
            <a:gdLst>
              <a:gd name="connsiteX0" fmla="*/ 0 w 2272749"/>
              <a:gd name="connsiteY0" fmla="*/ 0 h 2272749"/>
              <a:gd name="connsiteX1" fmla="*/ 2272749 w 2272749"/>
              <a:gd name="connsiteY1" fmla="*/ 0 h 2272749"/>
              <a:gd name="connsiteX2" fmla="*/ 2272749 w 2272749"/>
              <a:gd name="connsiteY2" fmla="*/ 2272749 h 2272749"/>
              <a:gd name="connsiteX3" fmla="*/ 0 w 2272749"/>
              <a:gd name="connsiteY3" fmla="*/ 2272749 h 2272749"/>
            </a:gdLst>
            <a:ahLst/>
            <a:cxnLst>
              <a:cxn ang="0">
                <a:pos x="connsiteX0" y="connsiteY0"/>
              </a:cxn>
              <a:cxn ang="0">
                <a:pos x="connsiteX1" y="connsiteY1"/>
              </a:cxn>
              <a:cxn ang="0">
                <a:pos x="connsiteX2" y="connsiteY2"/>
              </a:cxn>
              <a:cxn ang="0">
                <a:pos x="connsiteX3" y="connsiteY3"/>
              </a:cxn>
            </a:cxnLst>
            <a:rect l="l" t="t" r="r" b="b"/>
            <a:pathLst>
              <a:path w="2272749" h="2272749">
                <a:moveTo>
                  <a:pt x="0" y="0"/>
                </a:moveTo>
                <a:lnTo>
                  <a:pt x="2272749" y="0"/>
                </a:lnTo>
                <a:lnTo>
                  <a:pt x="2272749" y="2272749"/>
                </a:lnTo>
                <a:lnTo>
                  <a:pt x="0" y="2272749"/>
                </a:lnTo>
                <a:close/>
              </a:path>
            </a:pathLst>
          </a:custGeom>
        </p:spPr>
        <p:txBody>
          <a:bodyPr wrap="square">
            <a:noAutofit/>
          </a:bodyPr>
          <a:lstStyle/>
          <a:p>
            <a:endParaRPr lang="en-US"/>
          </a:p>
        </p:txBody>
      </p:sp>
      <p:sp>
        <p:nvSpPr>
          <p:cNvPr id="8" name="Picture Placeholder 17"/>
          <p:cNvSpPr>
            <a:spLocks noGrp="1"/>
          </p:cNvSpPr>
          <p:nvPr>
            <p:ph type="pic" sz="quarter" idx="12"/>
          </p:nvPr>
        </p:nvSpPr>
        <p:spPr>
          <a:xfrm>
            <a:off x="2760593" y="3548270"/>
            <a:ext cx="1704562" cy="2272749"/>
          </a:xfrm>
          <a:custGeom>
            <a:avLst/>
            <a:gdLst>
              <a:gd name="connsiteX0" fmla="*/ 0 w 2272749"/>
              <a:gd name="connsiteY0" fmla="*/ 0 h 2272749"/>
              <a:gd name="connsiteX1" fmla="*/ 2272749 w 2272749"/>
              <a:gd name="connsiteY1" fmla="*/ 0 h 2272749"/>
              <a:gd name="connsiteX2" fmla="*/ 2272749 w 2272749"/>
              <a:gd name="connsiteY2" fmla="*/ 2272749 h 2272749"/>
              <a:gd name="connsiteX3" fmla="*/ 0 w 2272749"/>
              <a:gd name="connsiteY3" fmla="*/ 2272749 h 2272749"/>
            </a:gdLst>
            <a:ahLst/>
            <a:cxnLst>
              <a:cxn ang="0">
                <a:pos x="connsiteX0" y="connsiteY0"/>
              </a:cxn>
              <a:cxn ang="0">
                <a:pos x="connsiteX1" y="connsiteY1"/>
              </a:cxn>
              <a:cxn ang="0">
                <a:pos x="connsiteX2" y="connsiteY2"/>
              </a:cxn>
              <a:cxn ang="0">
                <a:pos x="connsiteX3" y="connsiteY3"/>
              </a:cxn>
            </a:cxnLst>
            <a:rect l="l" t="t" r="r" b="b"/>
            <a:pathLst>
              <a:path w="2272749" h="2272749">
                <a:moveTo>
                  <a:pt x="0" y="0"/>
                </a:moveTo>
                <a:lnTo>
                  <a:pt x="2272749" y="0"/>
                </a:lnTo>
                <a:lnTo>
                  <a:pt x="2272749" y="2272749"/>
                </a:lnTo>
                <a:lnTo>
                  <a:pt x="0" y="2272749"/>
                </a:lnTo>
                <a:close/>
              </a:path>
            </a:pathLst>
          </a:custGeom>
        </p:spPr>
        <p:txBody>
          <a:bodyPr wrap="square">
            <a:noAutofit/>
          </a:bodyPr>
          <a:lstStyle/>
          <a:p>
            <a:endParaRPr lang="en-US"/>
          </a:p>
        </p:txBody>
      </p:sp>
      <p:sp>
        <p:nvSpPr>
          <p:cNvPr id="9" name="Picture Placeholder 18"/>
          <p:cNvSpPr>
            <a:spLocks noGrp="1"/>
          </p:cNvSpPr>
          <p:nvPr>
            <p:ph type="pic" sz="quarter" idx="13"/>
          </p:nvPr>
        </p:nvSpPr>
        <p:spPr>
          <a:xfrm>
            <a:off x="4678846" y="3548270"/>
            <a:ext cx="1704562" cy="2272749"/>
          </a:xfrm>
          <a:custGeom>
            <a:avLst/>
            <a:gdLst>
              <a:gd name="connsiteX0" fmla="*/ 0 w 2272749"/>
              <a:gd name="connsiteY0" fmla="*/ 0 h 2272749"/>
              <a:gd name="connsiteX1" fmla="*/ 2272749 w 2272749"/>
              <a:gd name="connsiteY1" fmla="*/ 0 h 2272749"/>
              <a:gd name="connsiteX2" fmla="*/ 2272749 w 2272749"/>
              <a:gd name="connsiteY2" fmla="*/ 2272749 h 2272749"/>
              <a:gd name="connsiteX3" fmla="*/ 0 w 2272749"/>
              <a:gd name="connsiteY3" fmla="*/ 2272749 h 2272749"/>
            </a:gdLst>
            <a:ahLst/>
            <a:cxnLst>
              <a:cxn ang="0">
                <a:pos x="connsiteX0" y="connsiteY0"/>
              </a:cxn>
              <a:cxn ang="0">
                <a:pos x="connsiteX1" y="connsiteY1"/>
              </a:cxn>
              <a:cxn ang="0">
                <a:pos x="connsiteX2" y="connsiteY2"/>
              </a:cxn>
              <a:cxn ang="0">
                <a:pos x="connsiteX3" y="connsiteY3"/>
              </a:cxn>
            </a:cxnLst>
            <a:rect l="l" t="t" r="r" b="b"/>
            <a:pathLst>
              <a:path w="2272749" h="2272749">
                <a:moveTo>
                  <a:pt x="0" y="0"/>
                </a:moveTo>
                <a:lnTo>
                  <a:pt x="2272749" y="0"/>
                </a:lnTo>
                <a:lnTo>
                  <a:pt x="2272749" y="2272749"/>
                </a:lnTo>
                <a:lnTo>
                  <a:pt x="0" y="2272749"/>
                </a:lnTo>
                <a:close/>
              </a:path>
            </a:pathLst>
          </a:custGeom>
        </p:spPr>
        <p:txBody>
          <a:bodyPr wrap="square">
            <a:noAutofit/>
          </a:bodyPr>
          <a:lstStyle/>
          <a:p>
            <a:endParaRPr lang="en-US"/>
          </a:p>
        </p:txBody>
      </p:sp>
    </p:spTree>
    <p:extLst>
      <p:ext uri="{BB962C8B-B14F-4D97-AF65-F5344CB8AC3E}">
        <p14:creationId xmlns:p14="http://schemas.microsoft.com/office/powerpoint/2010/main" val="343174722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17" name="Picture Placeholder 16"/>
          <p:cNvSpPr>
            <a:spLocks noGrp="1"/>
          </p:cNvSpPr>
          <p:nvPr>
            <p:ph type="pic" sz="quarter" idx="10"/>
          </p:nvPr>
        </p:nvSpPr>
        <p:spPr>
          <a:xfrm>
            <a:off x="4866982" y="1144425"/>
            <a:ext cx="3955598" cy="5274131"/>
          </a:xfrm>
          <a:custGeom>
            <a:avLst/>
            <a:gdLst>
              <a:gd name="connsiteX0" fmla="*/ 2637065 w 5274130"/>
              <a:gd name="connsiteY0" fmla="*/ 0 h 5274131"/>
              <a:gd name="connsiteX1" fmla="*/ 5274130 w 5274130"/>
              <a:gd name="connsiteY1" fmla="*/ 2637066 h 5274131"/>
              <a:gd name="connsiteX2" fmla="*/ 2637065 w 5274130"/>
              <a:gd name="connsiteY2" fmla="*/ 5274131 h 5274131"/>
              <a:gd name="connsiteX3" fmla="*/ 0 w 5274130"/>
              <a:gd name="connsiteY3" fmla="*/ 2637066 h 5274131"/>
            </a:gdLst>
            <a:ahLst/>
            <a:cxnLst>
              <a:cxn ang="0">
                <a:pos x="connsiteX0" y="connsiteY0"/>
              </a:cxn>
              <a:cxn ang="0">
                <a:pos x="connsiteX1" y="connsiteY1"/>
              </a:cxn>
              <a:cxn ang="0">
                <a:pos x="connsiteX2" y="connsiteY2"/>
              </a:cxn>
              <a:cxn ang="0">
                <a:pos x="connsiteX3" y="connsiteY3"/>
              </a:cxn>
            </a:cxnLst>
            <a:rect l="l" t="t" r="r" b="b"/>
            <a:pathLst>
              <a:path w="5274130" h="5274131">
                <a:moveTo>
                  <a:pt x="2637065" y="0"/>
                </a:moveTo>
                <a:lnTo>
                  <a:pt x="5274130" y="2637066"/>
                </a:lnTo>
                <a:lnTo>
                  <a:pt x="2637065" y="5274131"/>
                </a:lnTo>
                <a:lnTo>
                  <a:pt x="0" y="2637066"/>
                </a:lnTo>
                <a:close/>
              </a:path>
            </a:pathLst>
          </a:custGeom>
        </p:spPr>
        <p:txBody>
          <a:bodyPr wrap="square">
            <a:noAutofit/>
          </a:bodyPr>
          <a:lstStyle/>
          <a:p>
            <a:endParaRPr lang="en-US"/>
          </a:p>
        </p:txBody>
      </p:sp>
      <p:sp>
        <p:nvSpPr>
          <p:cNvPr id="16" name="Picture Placeholder 15"/>
          <p:cNvSpPr>
            <a:spLocks noGrp="1"/>
          </p:cNvSpPr>
          <p:nvPr>
            <p:ph type="pic" sz="quarter" idx="11"/>
          </p:nvPr>
        </p:nvSpPr>
        <p:spPr>
          <a:xfrm>
            <a:off x="2559550" y="4220999"/>
            <a:ext cx="3955598" cy="5274130"/>
          </a:xfrm>
          <a:custGeom>
            <a:avLst/>
            <a:gdLst>
              <a:gd name="connsiteX0" fmla="*/ 2637066 w 5274130"/>
              <a:gd name="connsiteY0" fmla="*/ 0 h 5274130"/>
              <a:gd name="connsiteX1" fmla="*/ 5274130 w 5274130"/>
              <a:gd name="connsiteY1" fmla="*/ 2637066 h 5274130"/>
              <a:gd name="connsiteX2" fmla="*/ 2637066 w 5274130"/>
              <a:gd name="connsiteY2" fmla="*/ 5274130 h 5274130"/>
              <a:gd name="connsiteX3" fmla="*/ 0 w 5274130"/>
              <a:gd name="connsiteY3" fmla="*/ 2637066 h 5274130"/>
            </a:gdLst>
            <a:ahLst/>
            <a:cxnLst>
              <a:cxn ang="0">
                <a:pos x="connsiteX0" y="connsiteY0"/>
              </a:cxn>
              <a:cxn ang="0">
                <a:pos x="connsiteX1" y="connsiteY1"/>
              </a:cxn>
              <a:cxn ang="0">
                <a:pos x="connsiteX2" y="connsiteY2"/>
              </a:cxn>
              <a:cxn ang="0">
                <a:pos x="connsiteX3" y="connsiteY3"/>
              </a:cxn>
            </a:cxnLst>
            <a:rect l="l" t="t" r="r" b="b"/>
            <a:pathLst>
              <a:path w="5274130" h="5274130">
                <a:moveTo>
                  <a:pt x="2637066" y="0"/>
                </a:moveTo>
                <a:lnTo>
                  <a:pt x="5274130" y="2637066"/>
                </a:lnTo>
                <a:lnTo>
                  <a:pt x="2637066" y="5274130"/>
                </a:lnTo>
                <a:lnTo>
                  <a:pt x="0" y="2637066"/>
                </a:lnTo>
                <a:close/>
              </a:path>
            </a:pathLst>
          </a:custGeom>
        </p:spPr>
        <p:txBody>
          <a:bodyPr wrap="square">
            <a:noAutofit/>
          </a:bodyPr>
          <a:lstStyle/>
          <a:p>
            <a:endParaRPr lang="en-US"/>
          </a:p>
        </p:txBody>
      </p:sp>
      <p:sp>
        <p:nvSpPr>
          <p:cNvPr id="18" name="Picture Placeholder 17"/>
          <p:cNvSpPr>
            <a:spLocks noGrp="1"/>
          </p:cNvSpPr>
          <p:nvPr>
            <p:ph type="pic" sz="quarter" idx="12"/>
          </p:nvPr>
        </p:nvSpPr>
        <p:spPr>
          <a:xfrm>
            <a:off x="7174414" y="-1932152"/>
            <a:ext cx="3955597" cy="5274131"/>
          </a:xfrm>
          <a:custGeom>
            <a:avLst/>
            <a:gdLst>
              <a:gd name="connsiteX0" fmla="*/ 2637065 w 5274129"/>
              <a:gd name="connsiteY0" fmla="*/ 0 h 5274131"/>
              <a:gd name="connsiteX1" fmla="*/ 5274129 w 5274129"/>
              <a:gd name="connsiteY1" fmla="*/ 2637066 h 5274131"/>
              <a:gd name="connsiteX2" fmla="*/ 2637065 w 5274129"/>
              <a:gd name="connsiteY2" fmla="*/ 5274131 h 5274131"/>
              <a:gd name="connsiteX3" fmla="*/ 0 w 5274129"/>
              <a:gd name="connsiteY3" fmla="*/ 2637066 h 5274131"/>
            </a:gdLst>
            <a:ahLst/>
            <a:cxnLst>
              <a:cxn ang="0">
                <a:pos x="connsiteX0" y="connsiteY0"/>
              </a:cxn>
              <a:cxn ang="0">
                <a:pos x="connsiteX1" y="connsiteY1"/>
              </a:cxn>
              <a:cxn ang="0">
                <a:pos x="connsiteX2" y="connsiteY2"/>
              </a:cxn>
              <a:cxn ang="0">
                <a:pos x="connsiteX3" y="connsiteY3"/>
              </a:cxn>
            </a:cxnLst>
            <a:rect l="l" t="t" r="r" b="b"/>
            <a:pathLst>
              <a:path w="5274129" h="5274131">
                <a:moveTo>
                  <a:pt x="2637065" y="0"/>
                </a:moveTo>
                <a:lnTo>
                  <a:pt x="5274129" y="2637066"/>
                </a:lnTo>
                <a:lnTo>
                  <a:pt x="2637065" y="5274131"/>
                </a:lnTo>
                <a:lnTo>
                  <a:pt x="0" y="2637066"/>
                </a:lnTo>
                <a:close/>
              </a:path>
            </a:pathLst>
          </a:custGeom>
        </p:spPr>
        <p:txBody>
          <a:bodyPr wrap="square">
            <a:noAutofit/>
          </a:bodyPr>
          <a:lstStyle/>
          <a:p>
            <a:endParaRPr lang="en-US"/>
          </a:p>
        </p:txBody>
      </p:sp>
      <p:sp>
        <p:nvSpPr>
          <p:cNvPr id="15" name="Picture Placeholder 14"/>
          <p:cNvSpPr>
            <a:spLocks noGrp="1"/>
          </p:cNvSpPr>
          <p:nvPr>
            <p:ph type="pic" sz="quarter" idx="13"/>
          </p:nvPr>
        </p:nvSpPr>
        <p:spPr>
          <a:xfrm>
            <a:off x="7174415" y="4221000"/>
            <a:ext cx="3955597" cy="5274130"/>
          </a:xfrm>
          <a:custGeom>
            <a:avLst/>
            <a:gdLst>
              <a:gd name="connsiteX0" fmla="*/ 2637064 w 5274129"/>
              <a:gd name="connsiteY0" fmla="*/ 0 h 5274130"/>
              <a:gd name="connsiteX1" fmla="*/ 5274129 w 5274129"/>
              <a:gd name="connsiteY1" fmla="*/ 2637066 h 5274130"/>
              <a:gd name="connsiteX2" fmla="*/ 2637064 w 5274129"/>
              <a:gd name="connsiteY2" fmla="*/ 5274130 h 5274130"/>
              <a:gd name="connsiteX3" fmla="*/ 0 w 5274129"/>
              <a:gd name="connsiteY3" fmla="*/ 2637066 h 5274130"/>
            </a:gdLst>
            <a:ahLst/>
            <a:cxnLst>
              <a:cxn ang="0">
                <a:pos x="connsiteX0" y="connsiteY0"/>
              </a:cxn>
              <a:cxn ang="0">
                <a:pos x="connsiteX1" y="connsiteY1"/>
              </a:cxn>
              <a:cxn ang="0">
                <a:pos x="connsiteX2" y="connsiteY2"/>
              </a:cxn>
              <a:cxn ang="0">
                <a:pos x="connsiteX3" y="connsiteY3"/>
              </a:cxn>
            </a:cxnLst>
            <a:rect l="l" t="t" r="r" b="b"/>
            <a:pathLst>
              <a:path w="5274129" h="5274130">
                <a:moveTo>
                  <a:pt x="2637064" y="0"/>
                </a:moveTo>
                <a:lnTo>
                  <a:pt x="5274129" y="2637066"/>
                </a:lnTo>
                <a:lnTo>
                  <a:pt x="2637064" y="5274130"/>
                </a:lnTo>
                <a:lnTo>
                  <a:pt x="0" y="2637066"/>
                </a:lnTo>
                <a:close/>
              </a:path>
            </a:pathLst>
          </a:custGeom>
        </p:spPr>
        <p:txBody>
          <a:bodyPr wrap="square">
            <a:noAutofit/>
          </a:bodyPr>
          <a:lstStyle/>
          <a:p>
            <a:endParaRPr lang="en-US"/>
          </a:p>
        </p:txBody>
      </p:sp>
    </p:spTree>
    <p:extLst>
      <p:ext uri="{BB962C8B-B14F-4D97-AF65-F5344CB8AC3E}">
        <p14:creationId xmlns:p14="http://schemas.microsoft.com/office/powerpoint/2010/main" val="2722187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18302C86-433E-4599-8F49-9AADC2816EAC}" type="slidenum">
              <a:rPr lang="zh-CN" altLang="en-US"/>
              <a:pPr/>
              <a:t>‹#›</a:t>
            </a:fld>
            <a:endParaRPr lang="zh-CN" altLang="en-US"/>
          </a:p>
        </p:txBody>
      </p:sp>
    </p:spTree>
    <p:extLst>
      <p:ext uri="{BB962C8B-B14F-4D97-AF65-F5344CB8AC3E}">
        <p14:creationId xmlns:p14="http://schemas.microsoft.com/office/powerpoint/2010/main" val="17492838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1" y="0"/>
            <a:ext cx="4996543" cy="4103914"/>
          </a:xfrm>
          <a:custGeom>
            <a:avLst/>
            <a:gdLst>
              <a:gd name="connsiteX0" fmla="*/ 0 w 6662057"/>
              <a:gd name="connsiteY0" fmla="*/ 0 h 4103914"/>
              <a:gd name="connsiteX1" fmla="*/ 6662057 w 6662057"/>
              <a:gd name="connsiteY1" fmla="*/ 0 h 4103914"/>
              <a:gd name="connsiteX2" fmla="*/ 6662057 w 6662057"/>
              <a:gd name="connsiteY2" fmla="*/ 4103914 h 4103914"/>
              <a:gd name="connsiteX3" fmla="*/ 0 w 6662057"/>
              <a:gd name="connsiteY3" fmla="*/ 4103914 h 4103914"/>
            </a:gdLst>
            <a:ahLst/>
            <a:cxnLst>
              <a:cxn ang="0">
                <a:pos x="connsiteX0" y="connsiteY0"/>
              </a:cxn>
              <a:cxn ang="0">
                <a:pos x="connsiteX1" y="connsiteY1"/>
              </a:cxn>
              <a:cxn ang="0">
                <a:pos x="connsiteX2" y="connsiteY2"/>
              </a:cxn>
              <a:cxn ang="0">
                <a:pos x="connsiteX3" y="connsiteY3"/>
              </a:cxn>
            </a:cxnLst>
            <a:rect l="l" t="t" r="r" b="b"/>
            <a:pathLst>
              <a:path w="6662057" h="4103914">
                <a:moveTo>
                  <a:pt x="0" y="0"/>
                </a:moveTo>
                <a:lnTo>
                  <a:pt x="6662057" y="0"/>
                </a:lnTo>
                <a:lnTo>
                  <a:pt x="6662057" y="4103914"/>
                </a:lnTo>
                <a:lnTo>
                  <a:pt x="0" y="4103914"/>
                </a:lnTo>
                <a:close/>
              </a:path>
            </a:pathLst>
          </a:custGeom>
        </p:spPr>
        <p:txBody>
          <a:bodyPr wrap="square">
            <a:noAutofit/>
          </a:bodyPr>
          <a:lstStyle/>
          <a:p>
            <a:endParaRPr lang="en-US"/>
          </a:p>
        </p:txBody>
      </p:sp>
      <p:sp>
        <p:nvSpPr>
          <p:cNvPr id="12" name="Picture Placeholder 11"/>
          <p:cNvSpPr>
            <a:spLocks noGrp="1"/>
          </p:cNvSpPr>
          <p:nvPr>
            <p:ph type="pic" sz="quarter" idx="11"/>
          </p:nvPr>
        </p:nvSpPr>
        <p:spPr>
          <a:xfrm>
            <a:off x="5265303" y="358346"/>
            <a:ext cx="3609938" cy="2929140"/>
          </a:xfrm>
          <a:custGeom>
            <a:avLst/>
            <a:gdLst>
              <a:gd name="connsiteX0" fmla="*/ 0 w 4813251"/>
              <a:gd name="connsiteY0" fmla="*/ 0 h 2929140"/>
              <a:gd name="connsiteX1" fmla="*/ 4813251 w 4813251"/>
              <a:gd name="connsiteY1" fmla="*/ 0 h 2929140"/>
              <a:gd name="connsiteX2" fmla="*/ 4813251 w 4813251"/>
              <a:gd name="connsiteY2" fmla="*/ 2929140 h 2929140"/>
              <a:gd name="connsiteX3" fmla="*/ 0 w 4813251"/>
              <a:gd name="connsiteY3" fmla="*/ 2929140 h 2929140"/>
            </a:gdLst>
            <a:ahLst/>
            <a:cxnLst>
              <a:cxn ang="0">
                <a:pos x="connsiteX0" y="connsiteY0"/>
              </a:cxn>
              <a:cxn ang="0">
                <a:pos x="connsiteX1" y="connsiteY1"/>
              </a:cxn>
              <a:cxn ang="0">
                <a:pos x="connsiteX2" y="connsiteY2"/>
              </a:cxn>
              <a:cxn ang="0">
                <a:pos x="connsiteX3" y="connsiteY3"/>
              </a:cxn>
            </a:cxnLst>
            <a:rect l="l" t="t" r="r" b="b"/>
            <a:pathLst>
              <a:path w="4813251" h="2929140">
                <a:moveTo>
                  <a:pt x="0" y="0"/>
                </a:moveTo>
                <a:lnTo>
                  <a:pt x="4813251" y="0"/>
                </a:lnTo>
                <a:lnTo>
                  <a:pt x="4813251" y="2929140"/>
                </a:lnTo>
                <a:lnTo>
                  <a:pt x="0" y="2929140"/>
                </a:lnTo>
                <a:close/>
              </a:path>
            </a:pathLst>
          </a:custGeom>
        </p:spPr>
        <p:txBody>
          <a:bodyPr wrap="square">
            <a:noAutofit/>
          </a:bodyPr>
          <a:lstStyle/>
          <a:p>
            <a:endParaRPr lang="en-US"/>
          </a:p>
        </p:txBody>
      </p:sp>
    </p:spTree>
    <p:extLst>
      <p:ext uri="{BB962C8B-B14F-4D97-AF65-F5344CB8AC3E}">
        <p14:creationId xmlns:p14="http://schemas.microsoft.com/office/powerpoint/2010/main" val="38438581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3510643" y="1915886"/>
            <a:ext cx="5633357" cy="4147457"/>
          </a:xfrm>
          <a:custGeom>
            <a:avLst/>
            <a:gdLst>
              <a:gd name="connsiteX0" fmla="*/ 0 w 7511142"/>
              <a:gd name="connsiteY0" fmla="*/ 0 h 4147457"/>
              <a:gd name="connsiteX1" fmla="*/ 7511142 w 7511142"/>
              <a:gd name="connsiteY1" fmla="*/ 0 h 4147457"/>
              <a:gd name="connsiteX2" fmla="*/ 7511142 w 7511142"/>
              <a:gd name="connsiteY2" fmla="*/ 4147457 h 4147457"/>
              <a:gd name="connsiteX3" fmla="*/ 0 w 7511142"/>
              <a:gd name="connsiteY3" fmla="*/ 4147457 h 4147457"/>
            </a:gdLst>
            <a:ahLst/>
            <a:cxnLst>
              <a:cxn ang="0">
                <a:pos x="connsiteX0" y="connsiteY0"/>
              </a:cxn>
              <a:cxn ang="0">
                <a:pos x="connsiteX1" y="connsiteY1"/>
              </a:cxn>
              <a:cxn ang="0">
                <a:pos x="connsiteX2" y="connsiteY2"/>
              </a:cxn>
              <a:cxn ang="0">
                <a:pos x="connsiteX3" y="connsiteY3"/>
              </a:cxn>
            </a:cxnLst>
            <a:rect l="l" t="t" r="r" b="b"/>
            <a:pathLst>
              <a:path w="7511142" h="4147457">
                <a:moveTo>
                  <a:pt x="0" y="0"/>
                </a:moveTo>
                <a:lnTo>
                  <a:pt x="7511142" y="0"/>
                </a:lnTo>
                <a:lnTo>
                  <a:pt x="7511142" y="4147457"/>
                </a:lnTo>
                <a:lnTo>
                  <a:pt x="0" y="4147457"/>
                </a:lnTo>
                <a:close/>
              </a:path>
            </a:pathLst>
          </a:custGeom>
        </p:spPr>
        <p:txBody>
          <a:bodyPr wrap="square">
            <a:noAutofit/>
          </a:bodyPr>
          <a:lstStyle/>
          <a:p>
            <a:endParaRPr lang="en-US"/>
          </a:p>
        </p:txBody>
      </p:sp>
    </p:spTree>
    <p:extLst>
      <p:ext uri="{BB962C8B-B14F-4D97-AF65-F5344CB8AC3E}">
        <p14:creationId xmlns:p14="http://schemas.microsoft.com/office/powerpoint/2010/main" val="60694177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2432958" y="0"/>
            <a:ext cx="6711042" cy="3298372"/>
          </a:xfrm>
          <a:custGeom>
            <a:avLst/>
            <a:gdLst>
              <a:gd name="connsiteX0" fmla="*/ 0 w 8948056"/>
              <a:gd name="connsiteY0" fmla="*/ 0 h 3298372"/>
              <a:gd name="connsiteX1" fmla="*/ 8948056 w 8948056"/>
              <a:gd name="connsiteY1" fmla="*/ 0 h 3298372"/>
              <a:gd name="connsiteX2" fmla="*/ 8948056 w 8948056"/>
              <a:gd name="connsiteY2" fmla="*/ 3298372 h 3298372"/>
              <a:gd name="connsiteX3" fmla="*/ 0 w 8948056"/>
              <a:gd name="connsiteY3" fmla="*/ 3298372 h 3298372"/>
            </a:gdLst>
            <a:ahLst/>
            <a:cxnLst>
              <a:cxn ang="0">
                <a:pos x="connsiteX0" y="connsiteY0"/>
              </a:cxn>
              <a:cxn ang="0">
                <a:pos x="connsiteX1" y="connsiteY1"/>
              </a:cxn>
              <a:cxn ang="0">
                <a:pos x="connsiteX2" y="connsiteY2"/>
              </a:cxn>
              <a:cxn ang="0">
                <a:pos x="connsiteX3" y="connsiteY3"/>
              </a:cxn>
            </a:cxnLst>
            <a:rect l="l" t="t" r="r" b="b"/>
            <a:pathLst>
              <a:path w="8948056" h="3298372">
                <a:moveTo>
                  <a:pt x="0" y="0"/>
                </a:moveTo>
                <a:lnTo>
                  <a:pt x="8948056" y="0"/>
                </a:lnTo>
                <a:lnTo>
                  <a:pt x="8948056" y="3298372"/>
                </a:lnTo>
                <a:lnTo>
                  <a:pt x="0" y="3298372"/>
                </a:lnTo>
                <a:close/>
              </a:path>
            </a:pathLst>
          </a:custGeom>
        </p:spPr>
        <p:txBody>
          <a:bodyPr wrap="square">
            <a:noAutofit/>
          </a:bodyPr>
          <a:lstStyle/>
          <a:p>
            <a:endParaRPr lang="en-US"/>
          </a:p>
        </p:txBody>
      </p:sp>
    </p:spTree>
    <p:extLst>
      <p:ext uri="{BB962C8B-B14F-4D97-AF65-F5344CB8AC3E}">
        <p14:creationId xmlns:p14="http://schemas.microsoft.com/office/powerpoint/2010/main" val="210255459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3570841" y="1528357"/>
            <a:ext cx="4306365" cy="3627121"/>
          </a:xfrm>
          <a:custGeom>
            <a:avLst/>
            <a:gdLst>
              <a:gd name="connsiteX0" fmla="*/ 0 w 5741820"/>
              <a:gd name="connsiteY0" fmla="*/ 0 h 3627121"/>
              <a:gd name="connsiteX1" fmla="*/ 5741820 w 5741820"/>
              <a:gd name="connsiteY1" fmla="*/ 0 h 3627121"/>
              <a:gd name="connsiteX2" fmla="*/ 5741820 w 5741820"/>
              <a:gd name="connsiteY2" fmla="*/ 3627121 h 3627121"/>
              <a:gd name="connsiteX3" fmla="*/ 0 w 5741820"/>
              <a:gd name="connsiteY3" fmla="*/ 3627121 h 3627121"/>
            </a:gdLst>
            <a:ahLst/>
            <a:cxnLst>
              <a:cxn ang="0">
                <a:pos x="connsiteX0" y="connsiteY0"/>
              </a:cxn>
              <a:cxn ang="0">
                <a:pos x="connsiteX1" y="connsiteY1"/>
              </a:cxn>
              <a:cxn ang="0">
                <a:pos x="connsiteX2" y="connsiteY2"/>
              </a:cxn>
              <a:cxn ang="0">
                <a:pos x="connsiteX3" y="connsiteY3"/>
              </a:cxn>
            </a:cxnLst>
            <a:rect l="l" t="t" r="r" b="b"/>
            <a:pathLst>
              <a:path w="5741820" h="3627121">
                <a:moveTo>
                  <a:pt x="0" y="0"/>
                </a:moveTo>
                <a:lnTo>
                  <a:pt x="5741820" y="0"/>
                </a:lnTo>
                <a:lnTo>
                  <a:pt x="5741820" y="3627121"/>
                </a:lnTo>
                <a:lnTo>
                  <a:pt x="0" y="3627121"/>
                </a:lnTo>
                <a:close/>
              </a:path>
            </a:pathLst>
          </a:custGeom>
        </p:spPr>
        <p:txBody>
          <a:bodyPr wrap="square">
            <a:noAutofit/>
          </a:bodyPr>
          <a:lstStyle/>
          <a:p>
            <a:endParaRPr lang="en-US"/>
          </a:p>
        </p:txBody>
      </p:sp>
    </p:spTree>
    <p:extLst>
      <p:ext uri="{BB962C8B-B14F-4D97-AF65-F5344CB8AC3E}">
        <p14:creationId xmlns:p14="http://schemas.microsoft.com/office/powerpoint/2010/main" val="396207469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4885600" y="-1019312"/>
            <a:ext cx="3218432" cy="5924310"/>
          </a:xfrm>
          <a:custGeom>
            <a:avLst/>
            <a:gdLst>
              <a:gd name="connsiteX0" fmla="*/ 9022 w 4291243"/>
              <a:gd name="connsiteY0" fmla="*/ 0 h 5924310"/>
              <a:gd name="connsiteX1" fmla="*/ 4285227 w 4291243"/>
              <a:gd name="connsiteY1" fmla="*/ 0 h 5924310"/>
              <a:gd name="connsiteX2" fmla="*/ 4291243 w 4291243"/>
              <a:gd name="connsiteY2" fmla="*/ 6616 h 5924310"/>
              <a:gd name="connsiteX3" fmla="*/ 4288235 w 4291243"/>
              <a:gd name="connsiteY3" fmla="*/ 5917694 h 5924310"/>
              <a:gd name="connsiteX4" fmla="*/ 4282220 w 4291243"/>
              <a:gd name="connsiteY4" fmla="*/ 5924310 h 5924310"/>
              <a:gd name="connsiteX5" fmla="*/ 6015 w 4291243"/>
              <a:gd name="connsiteY5" fmla="*/ 5924310 h 5924310"/>
              <a:gd name="connsiteX6" fmla="*/ 0 w 4291243"/>
              <a:gd name="connsiteY6" fmla="*/ 5917694 h 5924310"/>
              <a:gd name="connsiteX7" fmla="*/ 3007 w 4291243"/>
              <a:gd name="connsiteY7" fmla="*/ 6616 h 5924310"/>
              <a:gd name="connsiteX8" fmla="*/ 9022 w 4291243"/>
              <a:gd name="connsiteY8" fmla="*/ 0 h 592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91243" h="5924310">
                <a:moveTo>
                  <a:pt x="9022" y="0"/>
                </a:moveTo>
                <a:cubicBezTo>
                  <a:pt x="4285227" y="0"/>
                  <a:pt x="4285227" y="0"/>
                  <a:pt x="4285227" y="0"/>
                </a:cubicBezTo>
                <a:cubicBezTo>
                  <a:pt x="4288235" y="0"/>
                  <a:pt x="4291243" y="3308"/>
                  <a:pt x="4291243" y="6616"/>
                </a:cubicBezTo>
                <a:lnTo>
                  <a:pt x="4288235" y="5917694"/>
                </a:lnTo>
                <a:cubicBezTo>
                  <a:pt x="4288235" y="5921002"/>
                  <a:pt x="4285227" y="5924310"/>
                  <a:pt x="4282220" y="5924310"/>
                </a:cubicBezTo>
                <a:cubicBezTo>
                  <a:pt x="6015" y="5924310"/>
                  <a:pt x="6015" y="5924310"/>
                  <a:pt x="6015" y="5924310"/>
                </a:cubicBezTo>
                <a:cubicBezTo>
                  <a:pt x="3007" y="5924310"/>
                  <a:pt x="0" y="5921002"/>
                  <a:pt x="0" y="5917694"/>
                </a:cubicBezTo>
                <a:cubicBezTo>
                  <a:pt x="3007" y="6616"/>
                  <a:pt x="3007" y="6616"/>
                  <a:pt x="3007" y="6616"/>
                </a:cubicBezTo>
                <a:cubicBezTo>
                  <a:pt x="3007" y="3308"/>
                  <a:pt x="6015" y="0"/>
                  <a:pt x="9022"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69115828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3409413" y="2212489"/>
            <a:ext cx="2331793" cy="5451108"/>
          </a:xfrm>
          <a:custGeom>
            <a:avLst/>
            <a:gdLst>
              <a:gd name="connsiteX0" fmla="*/ 0 w 3109057"/>
              <a:gd name="connsiteY0" fmla="*/ 0 h 5451108"/>
              <a:gd name="connsiteX1" fmla="*/ 3109057 w 3109057"/>
              <a:gd name="connsiteY1" fmla="*/ 0 h 5451108"/>
              <a:gd name="connsiteX2" fmla="*/ 3109057 w 3109057"/>
              <a:gd name="connsiteY2" fmla="*/ 5451108 h 5451108"/>
              <a:gd name="connsiteX3" fmla="*/ 0 w 3109057"/>
              <a:gd name="connsiteY3" fmla="*/ 5451108 h 5451108"/>
            </a:gdLst>
            <a:ahLst/>
            <a:cxnLst>
              <a:cxn ang="0">
                <a:pos x="connsiteX0" y="connsiteY0"/>
              </a:cxn>
              <a:cxn ang="0">
                <a:pos x="connsiteX1" y="connsiteY1"/>
              </a:cxn>
              <a:cxn ang="0">
                <a:pos x="connsiteX2" y="connsiteY2"/>
              </a:cxn>
              <a:cxn ang="0">
                <a:pos x="connsiteX3" y="connsiteY3"/>
              </a:cxn>
            </a:cxnLst>
            <a:rect l="l" t="t" r="r" b="b"/>
            <a:pathLst>
              <a:path w="3109057" h="5451108">
                <a:moveTo>
                  <a:pt x="0" y="0"/>
                </a:moveTo>
                <a:lnTo>
                  <a:pt x="3109057" y="0"/>
                </a:lnTo>
                <a:lnTo>
                  <a:pt x="3109057" y="5451108"/>
                </a:lnTo>
                <a:lnTo>
                  <a:pt x="0" y="5451108"/>
                </a:lnTo>
                <a:close/>
              </a:path>
            </a:pathLst>
          </a:custGeom>
        </p:spPr>
        <p:txBody>
          <a:bodyPr wrap="square">
            <a:noAutofit/>
          </a:bodyPr>
          <a:lstStyle/>
          <a:p>
            <a:endParaRPr lang="en-US"/>
          </a:p>
        </p:txBody>
      </p:sp>
    </p:spTree>
    <p:extLst>
      <p:ext uri="{BB962C8B-B14F-4D97-AF65-F5344CB8AC3E}">
        <p14:creationId xmlns:p14="http://schemas.microsoft.com/office/powerpoint/2010/main" val="252300126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3811272" y="2295221"/>
            <a:ext cx="1448473" cy="2258365"/>
          </a:xfrm>
          <a:custGeom>
            <a:avLst/>
            <a:gdLst>
              <a:gd name="connsiteX0" fmla="*/ 280782 w 1931297"/>
              <a:gd name="connsiteY0" fmla="*/ 0 h 2258365"/>
              <a:gd name="connsiteX1" fmla="*/ 1641418 w 1931297"/>
              <a:gd name="connsiteY1" fmla="*/ 0 h 2258365"/>
              <a:gd name="connsiteX2" fmla="*/ 1931297 w 1931297"/>
              <a:gd name="connsiteY2" fmla="*/ 261783 h 2258365"/>
              <a:gd name="connsiteX3" fmla="*/ 1931297 w 1931297"/>
              <a:gd name="connsiteY3" fmla="*/ 1991518 h 2258365"/>
              <a:gd name="connsiteX4" fmla="*/ 1655433 w 1931297"/>
              <a:gd name="connsiteY4" fmla="*/ 2257972 h 2258365"/>
              <a:gd name="connsiteX5" fmla="*/ 266521 w 1931297"/>
              <a:gd name="connsiteY5" fmla="*/ 2257972 h 2258365"/>
              <a:gd name="connsiteX6" fmla="*/ 0 w 1931297"/>
              <a:gd name="connsiteY6" fmla="*/ 1977507 h 2258365"/>
              <a:gd name="connsiteX7" fmla="*/ 0 w 1931297"/>
              <a:gd name="connsiteY7" fmla="*/ 313402 h 2258365"/>
              <a:gd name="connsiteX8" fmla="*/ 280782 w 1931297"/>
              <a:gd name="connsiteY8" fmla="*/ 0 h 2258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1297" h="2258365">
                <a:moveTo>
                  <a:pt x="280782" y="0"/>
                </a:moveTo>
                <a:cubicBezTo>
                  <a:pt x="1641418" y="0"/>
                  <a:pt x="1641418" y="0"/>
                  <a:pt x="1641418" y="0"/>
                </a:cubicBezTo>
                <a:cubicBezTo>
                  <a:pt x="1861225" y="0"/>
                  <a:pt x="1931297" y="163706"/>
                  <a:pt x="1931297" y="261783"/>
                </a:cubicBezTo>
                <a:cubicBezTo>
                  <a:pt x="1931297" y="1991518"/>
                  <a:pt x="1931297" y="1991518"/>
                  <a:pt x="1931297" y="1991518"/>
                </a:cubicBezTo>
                <a:cubicBezTo>
                  <a:pt x="1931297" y="2183247"/>
                  <a:pt x="1805167" y="2257972"/>
                  <a:pt x="1655433" y="2257972"/>
                </a:cubicBezTo>
                <a:cubicBezTo>
                  <a:pt x="266521" y="2257972"/>
                  <a:pt x="266521" y="2257972"/>
                  <a:pt x="266521" y="2257972"/>
                </a:cubicBezTo>
                <a:cubicBezTo>
                  <a:pt x="103019" y="2267312"/>
                  <a:pt x="0" y="2108522"/>
                  <a:pt x="0" y="1977507"/>
                </a:cubicBezTo>
                <a:cubicBezTo>
                  <a:pt x="0" y="1561358"/>
                  <a:pt x="0" y="313402"/>
                  <a:pt x="0" y="313402"/>
                </a:cubicBezTo>
                <a:cubicBezTo>
                  <a:pt x="0" y="168377"/>
                  <a:pt x="89004" y="0"/>
                  <a:pt x="280782" y="0"/>
                </a:cubicBezTo>
                <a:close/>
              </a:path>
            </a:pathLst>
          </a:custGeom>
        </p:spPr>
        <p:txBody>
          <a:bodyPr wrap="square">
            <a:noAutofit/>
          </a:bodyPr>
          <a:lstStyle/>
          <a:p>
            <a:endParaRPr lang="en-US"/>
          </a:p>
        </p:txBody>
      </p:sp>
    </p:spTree>
    <p:extLst>
      <p:ext uri="{BB962C8B-B14F-4D97-AF65-F5344CB8AC3E}">
        <p14:creationId xmlns:p14="http://schemas.microsoft.com/office/powerpoint/2010/main" val="25899341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a:lvl1pPr>
          </a:lstStyle>
          <a:p>
            <a:pPr>
              <a:defRPr/>
            </a:pPr>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48F44984-EC8A-45D8-8F8E-983D1FEBBC2F}" type="slidenum">
              <a:rPr lang="zh-CN" altLang="en-US"/>
              <a:pPr/>
              <a:t>‹#›</a:t>
            </a:fld>
            <a:endParaRPr lang="zh-CN" altLang="en-US"/>
          </a:p>
        </p:txBody>
      </p:sp>
    </p:spTree>
    <p:extLst>
      <p:ext uri="{BB962C8B-B14F-4D97-AF65-F5344CB8AC3E}">
        <p14:creationId xmlns:p14="http://schemas.microsoft.com/office/powerpoint/2010/main" val="3264711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0CC4C6DE-63C5-4B74-A29D-29EA56C9FAF1}" type="slidenum">
              <a:rPr lang="zh-CN" altLang="en-US"/>
              <a:pPr/>
              <a:t>‹#›</a:t>
            </a:fld>
            <a:endParaRPr lang="zh-CN" altLang="en-US"/>
          </a:p>
        </p:txBody>
      </p:sp>
    </p:spTree>
    <p:extLst>
      <p:ext uri="{BB962C8B-B14F-4D97-AF65-F5344CB8AC3E}">
        <p14:creationId xmlns:p14="http://schemas.microsoft.com/office/powerpoint/2010/main" val="11810943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a:defRPr/>
            </a:pPr>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8FACF020-AD90-4DA4-918F-F5DF018F3F05}" type="slidenum">
              <a:rPr lang="zh-CN" altLang="en-US"/>
              <a:pPr/>
              <a:t>‹#›</a:t>
            </a:fld>
            <a:endParaRPr lang="zh-CN" altLang="en-US"/>
          </a:p>
        </p:txBody>
      </p:sp>
    </p:spTree>
    <p:extLst>
      <p:ext uri="{BB962C8B-B14F-4D97-AF65-F5344CB8AC3E}">
        <p14:creationId xmlns:p14="http://schemas.microsoft.com/office/powerpoint/2010/main" val="29577911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10"/>
          </p:nvPr>
        </p:nvSpPr>
        <p:spPr/>
        <p:txBody>
          <a:bodyPr/>
          <a:lstStyle>
            <a:lvl1pPr>
              <a:defRPr/>
            </a:lvl1pPr>
          </a:lstStyle>
          <a:p>
            <a:pPr>
              <a:defRPr/>
            </a:pPr>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968AA3F7-F53C-4D10-81E0-718BB2A7F799}" type="slidenum">
              <a:rPr lang="zh-CN" altLang="en-US"/>
              <a:pPr/>
              <a:t>‹#›</a:t>
            </a:fld>
            <a:endParaRPr lang="zh-CN" altLang="en-US"/>
          </a:p>
        </p:txBody>
      </p:sp>
    </p:spTree>
    <p:extLst>
      <p:ext uri="{BB962C8B-B14F-4D97-AF65-F5344CB8AC3E}">
        <p14:creationId xmlns:p14="http://schemas.microsoft.com/office/powerpoint/2010/main" val="23581354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p:cNvSpPr>
          <p:nvPr>
            <p:ph type="dt" sz="half" idx="10"/>
          </p:nvPr>
        </p:nvSpPr>
        <p:spPr/>
        <p:txBody>
          <a:bodyPr/>
          <a:lstStyle>
            <a:lvl1pPr>
              <a:defRPr/>
            </a:lvl1pPr>
          </a:lstStyle>
          <a:p>
            <a:pPr>
              <a:defRPr/>
            </a:pPr>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fld id="{7D84C4B0-5EAF-48E2-B639-D16F9647DE33}" type="slidenum">
              <a:rPr lang="zh-CN" altLang="en-US"/>
              <a:pPr/>
              <a:t>‹#›</a:t>
            </a:fld>
            <a:endParaRPr lang="zh-CN" altLang="en-US"/>
          </a:p>
        </p:txBody>
      </p:sp>
    </p:spTree>
    <p:extLst>
      <p:ext uri="{BB962C8B-B14F-4D97-AF65-F5344CB8AC3E}">
        <p14:creationId xmlns:p14="http://schemas.microsoft.com/office/powerpoint/2010/main" val="19764794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p:cNvSpPr>
            <a:spLocks noGrp="1"/>
          </p:cNvSpPr>
          <p:nvPr>
            <p:ph type="dt" sz="half" idx="10"/>
          </p:nvPr>
        </p:nvSpPr>
        <p:spPr/>
        <p:txBody>
          <a:bodyPr/>
          <a:lstStyle>
            <a:lvl1pPr>
              <a:defRPr/>
            </a:lvl1pPr>
          </a:lstStyle>
          <a:p>
            <a:pPr>
              <a:defRPr/>
            </a:pPr>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fld id="{A0CEF761-0AED-48B1-BD53-A34D170FBD50}" type="slidenum">
              <a:rPr lang="zh-CN" altLang="en-US"/>
              <a:pPr/>
              <a:t>‹#›</a:t>
            </a:fld>
            <a:endParaRPr lang="zh-CN" altLang="en-US"/>
          </a:p>
        </p:txBody>
      </p:sp>
    </p:spTree>
    <p:extLst>
      <p:ext uri="{BB962C8B-B14F-4D97-AF65-F5344CB8AC3E}">
        <p14:creationId xmlns:p14="http://schemas.microsoft.com/office/powerpoint/2010/main" val="25027559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fld id="{ED1F43B4-67F1-4905-9A64-8FD8E046EE6D}" type="slidenum">
              <a:rPr lang="zh-CN" altLang="en-US"/>
              <a:pPr/>
              <a:t>‹#›</a:t>
            </a:fld>
            <a:endParaRPr lang="zh-CN" altLang="en-US"/>
          </a:p>
        </p:txBody>
      </p:sp>
    </p:spTree>
    <p:extLst>
      <p:ext uri="{BB962C8B-B14F-4D97-AF65-F5344CB8AC3E}">
        <p14:creationId xmlns:p14="http://schemas.microsoft.com/office/powerpoint/2010/main" val="10689384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FBD22F08-556F-4EF4-98C4-46F124C20BBA}" type="slidenum">
              <a:rPr lang="zh-CN" altLang="en-US"/>
              <a:pPr/>
              <a:t>‹#›</a:t>
            </a:fld>
            <a:endParaRPr lang="zh-CN" altLang="en-US"/>
          </a:p>
        </p:txBody>
      </p:sp>
    </p:spTree>
    <p:extLst>
      <p:ext uri="{BB962C8B-B14F-4D97-AF65-F5344CB8AC3E}">
        <p14:creationId xmlns:p14="http://schemas.microsoft.com/office/powerpoint/2010/main" val="51930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7CE800CB-681D-406B-84EE-73BC3F37AC85}" type="slidenum">
              <a:rPr lang="zh-CN" altLang="en-US"/>
              <a:pPr/>
              <a:t>‹#›</a:t>
            </a:fld>
            <a:endParaRPr lang="zh-CN" altLang="en-US"/>
          </a:p>
        </p:txBody>
      </p:sp>
    </p:spTree>
    <p:extLst>
      <p:ext uri="{BB962C8B-B14F-4D97-AF65-F5344CB8AC3E}">
        <p14:creationId xmlns:p14="http://schemas.microsoft.com/office/powerpoint/2010/main" val="19903907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BEA8A047-C7EE-470A-B16E-ECD03B007CF8}" type="slidenum">
              <a:rPr lang="zh-CN" altLang="en-US"/>
              <a:pPr/>
              <a:t>‹#›</a:t>
            </a:fld>
            <a:endParaRPr lang="zh-CN" altLang="en-US"/>
          </a:p>
        </p:txBody>
      </p:sp>
    </p:spTree>
    <p:extLst>
      <p:ext uri="{BB962C8B-B14F-4D97-AF65-F5344CB8AC3E}">
        <p14:creationId xmlns:p14="http://schemas.microsoft.com/office/powerpoint/2010/main" val="1519729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530858E1-76A7-4B5D-81E0-0B7A4595EBB0}" type="slidenum">
              <a:rPr lang="zh-CN" altLang="en-US"/>
              <a:pPr/>
              <a:t>‹#›</a:t>
            </a:fld>
            <a:endParaRPr lang="zh-CN" altLang="en-US"/>
          </a:p>
        </p:txBody>
      </p:sp>
    </p:spTree>
    <p:extLst>
      <p:ext uri="{BB962C8B-B14F-4D97-AF65-F5344CB8AC3E}">
        <p14:creationId xmlns:p14="http://schemas.microsoft.com/office/powerpoint/2010/main" val="13707783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6BC9B45D-B579-4C0B-A32F-4F99E22D648E}" type="slidenum">
              <a:rPr lang="zh-CN" altLang="en-US"/>
              <a:pPr/>
              <a:t>‹#›</a:t>
            </a:fld>
            <a:endParaRPr lang="zh-CN" altLang="en-US"/>
          </a:p>
        </p:txBody>
      </p:sp>
    </p:spTree>
    <p:extLst>
      <p:ext uri="{BB962C8B-B14F-4D97-AF65-F5344CB8AC3E}">
        <p14:creationId xmlns:p14="http://schemas.microsoft.com/office/powerpoint/2010/main" val="29527484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p:cNvSpPr>
            <a:spLocks noGrp="1"/>
          </p:cNvSpPr>
          <p:nvPr>
            <p:ph type="dt" sz="half" idx="10"/>
          </p:nvPr>
        </p:nvSpPr>
        <p:spPr/>
        <p:txBody>
          <a:bodyPr/>
          <a:lstStyle>
            <a:lvl1pPr>
              <a:defRPr/>
            </a:lvl1pPr>
          </a:lstStyle>
          <a:p>
            <a:pPr>
              <a:defRPr/>
            </a:pPr>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fld id="{75870517-5F91-41F1-9C7F-A2718360EB29}" type="slidenum">
              <a:rPr lang="zh-CN" altLang="en-US"/>
              <a:pPr/>
              <a:t>‹#›</a:t>
            </a:fld>
            <a:endParaRPr lang="zh-CN" altLang="en-US"/>
          </a:p>
        </p:txBody>
      </p:sp>
    </p:spTree>
    <p:extLst>
      <p:ext uri="{BB962C8B-B14F-4D97-AF65-F5344CB8AC3E}">
        <p14:creationId xmlns:p14="http://schemas.microsoft.com/office/powerpoint/2010/main" val="19573074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dirty="0"/>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a:lvl1pPr>
          </a:lstStyle>
          <a:p>
            <a:pPr>
              <a:defRPr/>
            </a:pPr>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1BE66285-EB26-4B7A-B2EB-C494C1EFA45A}" type="slidenum">
              <a:rPr lang="zh-CN" altLang="en-US"/>
              <a:pPr/>
              <a:t>‹#›</a:t>
            </a:fld>
            <a:endParaRPr lang="zh-CN" altLang="en-US"/>
          </a:p>
        </p:txBody>
      </p:sp>
    </p:spTree>
    <p:extLst>
      <p:ext uri="{BB962C8B-B14F-4D97-AF65-F5344CB8AC3E}">
        <p14:creationId xmlns:p14="http://schemas.microsoft.com/office/powerpoint/2010/main" val="27273483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4" name="图片 9" descr="zuizhong12..jpg"/>
          <p:cNvPicPr>
            <a:picLocks noChangeAspect="1"/>
          </p:cNvPicPr>
          <p:nvPr userDrawn="1"/>
        </p:nvPicPr>
        <p:blipFill>
          <a:blip r:embed="rId2" cstate="print">
            <a:extLst>
              <a:ext uri="{28A0092B-C50C-407E-A947-70E740481C1C}">
                <a14:useLocalDpi xmlns:a14="http://schemas.microsoft.com/office/drawing/2010/main" val="0"/>
              </a:ext>
            </a:extLst>
          </a:blip>
          <a:srcRect l="15047" t="12500" r="12006" b="67708"/>
          <a:stretch>
            <a:fillRect/>
          </a:stretch>
        </p:blipFill>
        <p:spPr bwMode="auto">
          <a:xfrm>
            <a:off x="7956550" y="620713"/>
            <a:ext cx="97155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p:txBody>
          <a:bodyPr/>
          <a:lstStyle>
            <a:lvl1pPr>
              <a:defRPr sz="3200">
                <a:solidFill>
                  <a:srgbClr val="006600"/>
                </a:solidFill>
              </a:defRPr>
            </a:lvl1pPr>
          </a:lstStyle>
          <a:p>
            <a:r>
              <a:rPr lang="zh-CN" altLang="en-US" dirty="0"/>
              <a:t>单击此处编辑母版标题样式</a:t>
            </a:r>
          </a:p>
        </p:txBody>
      </p:sp>
      <p:sp>
        <p:nvSpPr>
          <p:cNvPr id="3" name="内容占位符 2"/>
          <p:cNvSpPr>
            <a:spLocks noGrp="1"/>
          </p:cNvSpPr>
          <p:nvPr>
            <p:ph idx="1"/>
          </p:nvPr>
        </p:nvSpPr>
        <p:spPr/>
        <p:txBody>
          <a:bodyPr/>
          <a:lstStyle>
            <a:lvl1pPr>
              <a:defRPr sz="2400" b="1"/>
            </a:lvl1pPr>
            <a:lvl2pPr>
              <a:defRPr sz="2000"/>
            </a:lvl2pPr>
            <a:lvl3pPr>
              <a:buFont typeface="Wingdings" pitchFamily="2" charset="2"/>
              <a:buChar char="ü"/>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3"/>
          <p:cNvSpPr>
            <a:spLocks noGrp="1"/>
          </p:cNvSpPr>
          <p:nvPr>
            <p:ph type="dt" sz="half" idx="10"/>
          </p:nvPr>
        </p:nvSpPr>
        <p:spPr>
          <a:xfrm>
            <a:off x="0" y="6492875"/>
            <a:ext cx="2133600" cy="365125"/>
          </a:xfrm>
        </p:spPr>
        <p:txBody>
          <a:bodyPr/>
          <a:lstStyle>
            <a:lvl1pPr>
              <a:defRPr/>
            </a:lvl1pPr>
          </a:lstStyle>
          <a:p>
            <a:pPr>
              <a:defRPr/>
            </a:pPr>
            <a:endParaRPr lang="zh-CN" altLang="en-US"/>
          </a:p>
        </p:txBody>
      </p:sp>
      <p:sp>
        <p:nvSpPr>
          <p:cNvPr id="6" name="页脚占位符 4"/>
          <p:cNvSpPr>
            <a:spLocks noGrp="1"/>
          </p:cNvSpPr>
          <p:nvPr>
            <p:ph type="ftr" sz="quarter" idx="11"/>
          </p:nvPr>
        </p:nvSpPr>
        <p:spPr>
          <a:xfrm>
            <a:off x="3071813" y="6492875"/>
            <a:ext cx="2895600" cy="365125"/>
          </a:xfrm>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a:xfrm>
            <a:off x="7010400" y="6492875"/>
            <a:ext cx="2133600" cy="365125"/>
          </a:xfrm>
        </p:spPr>
        <p:txBody>
          <a:bodyPr/>
          <a:lstStyle>
            <a:lvl1pPr>
              <a:defRPr/>
            </a:lvl1pPr>
          </a:lstStyle>
          <a:p>
            <a:fld id="{F4A203D6-CF5E-4BA2-BF8B-5B407F829DDF}" type="slidenum">
              <a:rPr lang="zh-CN" altLang="en-US"/>
              <a:pPr/>
              <a:t>‹#›</a:t>
            </a:fld>
            <a:endParaRPr lang="zh-CN" altLang="en-US"/>
          </a:p>
        </p:txBody>
      </p:sp>
    </p:spTree>
    <p:extLst>
      <p:ext uri="{BB962C8B-B14F-4D97-AF65-F5344CB8AC3E}">
        <p14:creationId xmlns:p14="http://schemas.microsoft.com/office/powerpoint/2010/main" val="7057122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a:defRPr/>
            </a:pPr>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9DB79485-69AF-45FB-9897-FCEDFF0E9A16}" type="slidenum">
              <a:rPr lang="zh-CN" altLang="en-US"/>
              <a:pPr/>
              <a:t>‹#›</a:t>
            </a:fld>
            <a:endParaRPr lang="zh-CN" altLang="en-US"/>
          </a:p>
        </p:txBody>
      </p:sp>
    </p:spTree>
    <p:extLst>
      <p:ext uri="{BB962C8B-B14F-4D97-AF65-F5344CB8AC3E}">
        <p14:creationId xmlns:p14="http://schemas.microsoft.com/office/powerpoint/2010/main" val="34276338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10"/>
          </p:nvPr>
        </p:nvSpPr>
        <p:spPr>
          <a:xfrm>
            <a:off x="0" y="6482292"/>
            <a:ext cx="2133600" cy="365125"/>
          </a:xfrm>
        </p:spPr>
        <p:txBody>
          <a:bodyPr/>
          <a:lstStyle>
            <a:lvl1pPr>
              <a:defRPr/>
            </a:lvl1pPr>
          </a:lstStyle>
          <a:p>
            <a:pPr>
              <a:defRPr/>
            </a:pPr>
            <a:endParaRPr lang="zh-CN" altLang="en-US"/>
          </a:p>
        </p:txBody>
      </p:sp>
      <p:sp>
        <p:nvSpPr>
          <p:cNvPr id="6" name="页脚占位符 4"/>
          <p:cNvSpPr>
            <a:spLocks noGrp="1"/>
          </p:cNvSpPr>
          <p:nvPr>
            <p:ph type="ftr" sz="quarter" idx="11"/>
          </p:nvPr>
        </p:nvSpPr>
        <p:spPr>
          <a:xfrm>
            <a:off x="3095625" y="6482291"/>
            <a:ext cx="2895600" cy="365125"/>
          </a:xfrm>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a:xfrm>
            <a:off x="7010400" y="6482290"/>
            <a:ext cx="2133600" cy="365125"/>
          </a:xfrm>
        </p:spPr>
        <p:txBody>
          <a:bodyPr/>
          <a:lstStyle>
            <a:lvl1pPr>
              <a:defRPr/>
            </a:lvl1pPr>
          </a:lstStyle>
          <a:p>
            <a:fld id="{FFFDA33F-895F-4699-A048-C5F1300E1D44}" type="slidenum">
              <a:rPr lang="zh-CN" altLang="en-US"/>
              <a:pPr/>
              <a:t>‹#›</a:t>
            </a:fld>
            <a:endParaRPr lang="zh-CN" altLang="en-US"/>
          </a:p>
        </p:txBody>
      </p:sp>
    </p:spTree>
    <p:extLst>
      <p:ext uri="{BB962C8B-B14F-4D97-AF65-F5344CB8AC3E}">
        <p14:creationId xmlns:p14="http://schemas.microsoft.com/office/powerpoint/2010/main" val="27852444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p:cNvSpPr>
          <p:nvPr>
            <p:ph type="dt" sz="half" idx="10"/>
          </p:nvPr>
        </p:nvSpPr>
        <p:spPr/>
        <p:txBody>
          <a:bodyPr/>
          <a:lstStyle>
            <a:lvl1pPr>
              <a:defRPr/>
            </a:lvl1pPr>
          </a:lstStyle>
          <a:p>
            <a:pPr>
              <a:defRPr/>
            </a:pPr>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fld id="{56A59FF7-BB77-4BE8-A19D-1178225FF00C}" type="slidenum">
              <a:rPr lang="zh-CN" altLang="en-US"/>
              <a:pPr/>
              <a:t>‹#›</a:t>
            </a:fld>
            <a:endParaRPr lang="zh-CN" altLang="en-US"/>
          </a:p>
        </p:txBody>
      </p:sp>
    </p:spTree>
    <p:extLst>
      <p:ext uri="{BB962C8B-B14F-4D97-AF65-F5344CB8AC3E}">
        <p14:creationId xmlns:p14="http://schemas.microsoft.com/office/powerpoint/2010/main" val="32396111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p:cNvSpPr>
            <a:spLocks noGrp="1"/>
          </p:cNvSpPr>
          <p:nvPr>
            <p:ph type="dt" sz="half" idx="10"/>
          </p:nvPr>
        </p:nvSpPr>
        <p:spPr>
          <a:xfrm>
            <a:off x="0" y="6492875"/>
            <a:ext cx="2133600" cy="365125"/>
          </a:xfrm>
        </p:spPr>
        <p:txBody>
          <a:bodyPr/>
          <a:lstStyle>
            <a:lvl1pPr>
              <a:defRPr/>
            </a:lvl1pPr>
          </a:lstStyle>
          <a:p>
            <a:pPr>
              <a:defRPr/>
            </a:pPr>
            <a:endParaRPr lang="zh-CN" altLang="en-US"/>
          </a:p>
        </p:txBody>
      </p:sp>
      <p:sp>
        <p:nvSpPr>
          <p:cNvPr id="4" name="页脚占位符 4"/>
          <p:cNvSpPr>
            <a:spLocks noGrp="1"/>
          </p:cNvSpPr>
          <p:nvPr>
            <p:ph type="ftr" sz="quarter" idx="11"/>
          </p:nvPr>
        </p:nvSpPr>
        <p:spPr>
          <a:xfrm>
            <a:off x="3071813" y="6492875"/>
            <a:ext cx="2895600" cy="365125"/>
          </a:xfrm>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a:xfrm>
            <a:off x="7010400" y="6492875"/>
            <a:ext cx="2133600" cy="365125"/>
          </a:xfrm>
        </p:spPr>
        <p:txBody>
          <a:bodyPr/>
          <a:lstStyle>
            <a:lvl1pPr>
              <a:defRPr/>
            </a:lvl1pPr>
          </a:lstStyle>
          <a:p>
            <a:fld id="{12CD8111-A5CF-42DB-94F5-95183D5F37FF}" type="slidenum">
              <a:rPr lang="zh-CN" altLang="en-US"/>
              <a:pPr/>
              <a:t>‹#›</a:t>
            </a:fld>
            <a:endParaRPr lang="zh-CN" altLang="en-US"/>
          </a:p>
        </p:txBody>
      </p:sp>
    </p:spTree>
    <p:extLst>
      <p:ext uri="{BB962C8B-B14F-4D97-AF65-F5344CB8AC3E}">
        <p14:creationId xmlns:p14="http://schemas.microsoft.com/office/powerpoint/2010/main" val="2239973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a:defRPr/>
            </a:pPr>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4B7453A0-6EA6-41C4-9897-D53D783E54AE}" type="slidenum">
              <a:rPr lang="zh-CN" altLang="en-US"/>
              <a:pPr/>
              <a:t>‹#›</a:t>
            </a:fld>
            <a:endParaRPr lang="zh-CN" altLang="en-US"/>
          </a:p>
        </p:txBody>
      </p:sp>
    </p:spTree>
    <p:extLst>
      <p:ext uri="{BB962C8B-B14F-4D97-AF65-F5344CB8AC3E}">
        <p14:creationId xmlns:p14="http://schemas.microsoft.com/office/powerpoint/2010/main" val="41105307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fld id="{68603F2E-5FCB-4895-BFA4-F67999EB6579}" type="slidenum">
              <a:rPr lang="zh-CN" altLang="en-US"/>
              <a:pPr/>
              <a:t>‹#›</a:t>
            </a:fld>
            <a:endParaRPr lang="zh-CN" altLang="en-US"/>
          </a:p>
        </p:txBody>
      </p:sp>
    </p:spTree>
    <p:extLst>
      <p:ext uri="{BB962C8B-B14F-4D97-AF65-F5344CB8AC3E}">
        <p14:creationId xmlns:p14="http://schemas.microsoft.com/office/powerpoint/2010/main" val="40106058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D6A932DB-753F-4509-AA65-959342C9AA8F}" type="slidenum">
              <a:rPr lang="zh-CN" altLang="en-US"/>
              <a:pPr/>
              <a:t>‹#›</a:t>
            </a:fld>
            <a:endParaRPr lang="zh-CN" altLang="en-US"/>
          </a:p>
        </p:txBody>
      </p:sp>
    </p:spTree>
    <p:extLst>
      <p:ext uri="{BB962C8B-B14F-4D97-AF65-F5344CB8AC3E}">
        <p14:creationId xmlns:p14="http://schemas.microsoft.com/office/powerpoint/2010/main" val="31872080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53F4BF32-A33C-4642-A0D9-55DCD8C08E78}" type="slidenum">
              <a:rPr lang="zh-CN" altLang="en-US"/>
              <a:pPr/>
              <a:t>‹#›</a:t>
            </a:fld>
            <a:endParaRPr lang="zh-CN" altLang="en-US"/>
          </a:p>
        </p:txBody>
      </p:sp>
    </p:spTree>
    <p:extLst>
      <p:ext uri="{BB962C8B-B14F-4D97-AF65-F5344CB8AC3E}">
        <p14:creationId xmlns:p14="http://schemas.microsoft.com/office/powerpoint/2010/main" val="37892936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3A3AFAB5-7031-4DE6-9E40-4C233B3308CB}" type="slidenum">
              <a:rPr lang="zh-CN" altLang="en-US"/>
              <a:pPr/>
              <a:t>‹#›</a:t>
            </a:fld>
            <a:endParaRPr lang="zh-CN" altLang="en-US"/>
          </a:p>
        </p:txBody>
      </p:sp>
    </p:spTree>
    <p:extLst>
      <p:ext uri="{BB962C8B-B14F-4D97-AF65-F5344CB8AC3E}">
        <p14:creationId xmlns:p14="http://schemas.microsoft.com/office/powerpoint/2010/main" val="9298302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40CE0134-C7EB-4256-91FE-3D53D78C7D99}" type="slidenum">
              <a:rPr lang="zh-CN" altLang="en-US"/>
              <a:pPr/>
              <a:t>‹#›</a:t>
            </a:fld>
            <a:endParaRPr lang="zh-CN" altLang="en-US"/>
          </a:p>
        </p:txBody>
      </p:sp>
    </p:spTree>
    <p:extLst>
      <p:ext uri="{BB962C8B-B14F-4D97-AF65-F5344CB8AC3E}">
        <p14:creationId xmlns:p14="http://schemas.microsoft.com/office/powerpoint/2010/main" val="17917784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 charteo.com / Design 1">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27128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dirty="0"/>
              <a:t>单击此处编辑母版标题样式</a:t>
            </a:r>
          </a:p>
        </p:txBody>
      </p:sp>
      <p:sp>
        <p:nvSpPr>
          <p:cNvPr id="3" name="副标题 2"/>
          <p:cNvSpPr>
            <a:spLocks noGrp="1"/>
          </p:cNvSpPr>
          <p:nvPr>
            <p:ph type="subTitle" idx="1"/>
          </p:nvPr>
        </p:nvSpPr>
        <p:spPr>
          <a:xfrm>
            <a:off x="1371600" y="4214818"/>
            <a:ext cx="6400800" cy="1423982"/>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单击此处编辑母版副标题样式</a:t>
            </a:r>
          </a:p>
        </p:txBody>
      </p:sp>
      <p:sp>
        <p:nvSpPr>
          <p:cNvPr id="6" name="灯片编号占位符 5"/>
          <p:cNvSpPr>
            <a:spLocks noGrp="1"/>
          </p:cNvSpPr>
          <p:nvPr>
            <p:ph type="sldNum" sz="quarter" idx="12"/>
          </p:nvPr>
        </p:nvSpPr>
        <p:spPr>
          <a:xfrm>
            <a:off x="8286750" y="6492875"/>
            <a:ext cx="857250" cy="365125"/>
          </a:xfrm>
        </p:spPr>
        <p:txBody>
          <a:bodyPr/>
          <a:lstStyle>
            <a:lvl1pPr>
              <a:defRPr>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1F3AF2-69FD-4F67-94F8-BBC671861FBD}" type="slidenum">
              <a:rPr kumimoji="0" lang="zh-CN" altLang="en-US" sz="1200" b="0" i="0" u="none" strike="noStrike" kern="1200" cap="none" spc="0" normalizeH="0" baseline="0" noProof="0" smtClean="0">
                <a:ln>
                  <a:noFill/>
                </a:ln>
                <a:solidFill>
                  <a:prstClr val="black"/>
                </a:solidFill>
                <a:effectLst/>
                <a:uLnTx/>
                <a:uFillTx/>
                <a:latin typeface="Calibri"/>
                <a:ea typeface="宋体"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solidFill>
              <a:effectLst/>
              <a:uLnTx/>
              <a:uFillTx/>
              <a:latin typeface="Calibri"/>
              <a:ea typeface="宋体" pitchFamily="2" charset="-122"/>
              <a:cs typeface="+mn-cs"/>
            </a:endParaRPr>
          </a:p>
        </p:txBody>
      </p:sp>
    </p:spTree>
    <p:extLst>
      <p:ext uri="{BB962C8B-B14F-4D97-AF65-F5344CB8AC3E}">
        <p14:creationId xmlns:p14="http://schemas.microsoft.com/office/powerpoint/2010/main" val="19359035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11560" y="142875"/>
            <a:ext cx="7416824" cy="796925"/>
          </a:xfrm>
        </p:spPr>
        <p:txBody>
          <a:bodyPr/>
          <a:lstStyle>
            <a:lvl1pPr>
              <a:defRPr sz="2800">
                <a:solidFill>
                  <a:srgbClr val="006600"/>
                </a:solidFill>
              </a:defRPr>
            </a:lvl1pPr>
          </a:lstStyle>
          <a:p>
            <a:r>
              <a:rPr lang="zh-CN" altLang="en-US" dirty="0"/>
              <a:t>单击此处编辑母版标题样式</a:t>
            </a:r>
          </a:p>
        </p:txBody>
      </p:sp>
      <p:sp>
        <p:nvSpPr>
          <p:cNvPr id="3" name="内容占位符 2"/>
          <p:cNvSpPr>
            <a:spLocks noGrp="1"/>
          </p:cNvSpPr>
          <p:nvPr>
            <p:ph idx="1"/>
          </p:nvPr>
        </p:nvSpPr>
        <p:spPr>
          <a:xfrm>
            <a:off x="428625" y="1124744"/>
            <a:ext cx="8391847" cy="5233194"/>
          </a:xfrm>
        </p:spPr>
        <p:txBody>
          <a:bodyPr/>
          <a:lstStyle>
            <a:lvl1pPr>
              <a:defRPr sz="2400" b="1"/>
            </a:lvl1pPr>
            <a:lvl2pPr>
              <a:defRPr sz="2000"/>
            </a:lvl2pPr>
            <a:lvl3pPr>
              <a:buFont typeface="Wingdings" pitchFamily="2" charset="2"/>
              <a:buChar char="ü"/>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灯片编号占位符 5"/>
          <p:cNvSpPr>
            <a:spLocks noGrp="1"/>
          </p:cNvSpPr>
          <p:nvPr>
            <p:ph type="sldNum" sz="quarter" idx="12"/>
          </p:nvPr>
        </p:nvSpPr>
        <p:spPr>
          <a:xfrm>
            <a:off x="8001000" y="6492875"/>
            <a:ext cx="1143000" cy="365125"/>
          </a:xfrm>
        </p:spPr>
        <p:txBody>
          <a:bodyPr/>
          <a:lstStyle>
            <a:lvl1pPr>
              <a:defRPr>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C1269BA-6EA2-465A-AFD7-4D48FFDCE76F}" type="slidenum">
              <a:rPr kumimoji="0" lang="zh-CN" altLang="en-US" sz="1200" b="0" i="0" u="none" strike="noStrike" kern="1200" cap="none" spc="0" normalizeH="0" baseline="0" noProof="0" smtClean="0">
                <a:ln>
                  <a:noFill/>
                </a:ln>
                <a:solidFill>
                  <a:prstClr val="black"/>
                </a:solidFill>
                <a:effectLst/>
                <a:uLnTx/>
                <a:uFillTx/>
                <a:latin typeface="Calibri"/>
                <a:ea typeface="宋体"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solidFill>
              <a:effectLst/>
              <a:uLnTx/>
              <a:uFillTx/>
              <a:latin typeface="Calibri"/>
              <a:ea typeface="宋体" pitchFamily="2" charset="-122"/>
              <a:cs typeface="+mn-cs"/>
            </a:endParaRPr>
          </a:p>
        </p:txBody>
      </p:sp>
    </p:spTree>
    <p:extLst>
      <p:ext uri="{BB962C8B-B14F-4D97-AF65-F5344CB8AC3E}">
        <p14:creationId xmlns:p14="http://schemas.microsoft.com/office/powerpoint/2010/main" val="8198602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6" name="灯片编号占位符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C20DC69-43D8-40B9-935D-CBFF9144A2F8}" type="slidenum">
              <a:rPr kumimoji="0" lang="zh-CN" altLang="en-US" sz="1200" b="0" i="0" u="none" strike="noStrike" kern="1200" cap="none" spc="0" normalizeH="0" baseline="0" noProof="0">
                <a:ln>
                  <a:noFill/>
                </a:ln>
                <a:solidFill>
                  <a:prstClr val="black"/>
                </a:solidFill>
                <a:effectLst/>
                <a:uLnTx/>
                <a:uFillTx/>
                <a:latin typeface="Calibri"/>
                <a:ea typeface="宋体"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solidFill>
              <a:effectLst/>
              <a:uLnTx/>
              <a:uFillTx/>
              <a:latin typeface="Calibri"/>
              <a:ea typeface="宋体" pitchFamily="2" charset="-122"/>
              <a:cs typeface="+mn-cs"/>
            </a:endParaRPr>
          </a:p>
        </p:txBody>
      </p:sp>
    </p:spTree>
    <p:extLst>
      <p:ext uri="{BB962C8B-B14F-4D97-AF65-F5344CB8AC3E}">
        <p14:creationId xmlns:p14="http://schemas.microsoft.com/office/powerpoint/2010/main" val="35388346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灯片编号占位符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540F2ED-3FB9-4DAE-B187-30D3AEB8D22C}" type="slidenum">
              <a:rPr kumimoji="0" lang="zh-CN" altLang="en-US" sz="1200" b="0" i="0" u="none" strike="noStrike" kern="1200" cap="none" spc="0" normalizeH="0" baseline="0" noProof="0">
                <a:ln>
                  <a:noFill/>
                </a:ln>
                <a:solidFill>
                  <a:prstClr val="black"/>
                </a:solidFill>
                <a:effectLst/>
                <a:uLnTx/>
                <a:uFillTx/>
                <a:latin typeface="Calibri"/>
                <a:ea typeface="宋体"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solidFill>
              <a:effectLst/>
              <a:uLnTx/>
              <a:uFillTx/>
              <a:latin typeface="Calibri"/>
              <a:ea typeface="宋体" pitchFamily="2" charset="-122"/>
              <a:cs typeface="+mn-cs"/>
            </a:endParaRPr>
          </a:p>
        </p:txBody>
      </p:sp>
    </p:spTree>
    <p:extLst>
      <p:ext uri="{BB962C8B-B14F-4D97-AF65-F5344CB8AC3E}">
        <p14:creationId xmlns:p14="http://schemas.microsoft.com/office/powerpoint/2010/main" val="917449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10"/>
          </p:nvPr>
        </p:nvSpPr>
        <p:spPr/>
        <p:txBody>
          <a:bodyPr/>
          <a:lstStyle>
            <a:lvl1pPr>
              <a:defRPr/>
            </a:lvl1pPr>
          </a:lstStyle>
          <a:p>
            <a:pPr>
              <a:defRPr/>
            </a:pPr>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D2B9A1DD-D1FC-4FA1-B909-9B0B8C48AF4F}" type="slidenum">
              <a:rPr lang="zh-CN" altLang="en-US"/>
              <a:pPr/>
              <a:t>‹#›</a:t>
            </a:fld>
            <a:endParaRPr lang="zh-CN" altLang="en-US"/>
          </a:p>
        </p:txBody>
      </p:sp>
    </p:spTree>
    <p:extLst>
      <p:ext uri="{BB962C8B-B14F-4D97-AF65-F5344CB8AC3E}">
        <p14:creationId xmlns:p14="http://schemas.microsoft.com/office/powerpoint/2010/main" val="11600964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9" name="灯片编号占位符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90C8E86-BB1A-41A3-A318-64A31F994848}" type="slidenum">
              <a:rPr kumimoji="0" lang="zh-CN" altLang="en-US" sz="1200" b="0" i="0" u="none" strike="noStrike" kern="1200" cap="none" spc="0" normalizeH="0" baseline="0" noProof="0">
                <a:ln>
                  <a:noFill/>
                </a:ln>
                <a:solidFill>
                  <a:prstClr val="black"/>
                </a:solidFill>
                <a:effectLst/>
                <a:uLnTx/>
                <a:uFillTx/>
                <a:latin typeface="Calibri"/>
                <a:ea typeface="宋体"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solidFill>
              <a:effectLst/>
              <a:uLnTx/>
              <a:uFillTx/>
              <a:latin typeface="Calibri"/>
              <a:ea typeface="宋体" pitchFamily="2" charset="-122"/>
              <a:cs typeface="+mn-cs"/>
            </a:endParaRPr>
          </a:p>
        </p:txBody>
      </p:sp>
    </p:spTree>
    <p:extLst>
      <p:ext uri="{BB962C8B-B14F-4D97-AF65-F5344CB8AC3E}">
        <p14:creationId xmlns:p14="http://schemas.microsoft.com/office/powerpoint/2010/main" val="22510865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5" name="灯片编号占位符 5"/>
          <p:cNvSpPr>
            <a:spLocks noGrp="1"/>
          </p:cNvSpPr>
          <p:nvPr>
            <p:ph type="sldNum" sz="quarter" idx="12"/>
          </p:nvPr>
        </p:nvSpPr>
        <p:spPr>
          <a:xfrm>
            <a:off x="7010400" y="6492875"/>
            <a:ext cx="2133600" cy="365125"/>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FF0C062-2A08-4227-A6D3-4E169C47115D}" type="slidenum">
              <a:rPr kumimoji="0" lang="zh-CN" altLang="en-US" sz="1200" b="0" i="0" u="none" strike="noStrike" kern="1200" cap="none" spc="0" normalizeH="0" baseline="0" noProof="0" smtClean="0">
                <a:ln>
                  <a:noFill/>
                </a:ln>
                <a:solidFill>
                  <a:prstClr val="black"/>
                </a:solidFill>
                <a:effectLst/>
                <a:uLnTx/>
                <a:uFillTx/>
                <a:latin typeface="Calibri"/>
                <a:ea typeface="宋体"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r>
              <a:rPr kumimoji="0" lang="en-US" altLang="zh-CN" sz="1200" b="0" i="0" u="none" strike="noStrike" kern="1200" cap="none" spc="0" normalizeH="0" baseline="0" noProof="0" dirty="0">
                <a:ln>
                  <a:noFill/>
                </a:ln>
                <a:solidFill>
                  <a:prstClr val="black"/>
                </a:solidFill>
                <a:effectLst/>
                <a:uLnTx/>
                <a:uFillTx/>
                <a:latin typeface="Calibri"/>
                <a:ea typeface="宋体" pitchFamily="2" charset="-122"/>
                <a:cs typeface="+mn-cs"/>
              </a:rPr>
              <a:t>/30</a:t>
            </a:r>
            <a:endParaRPr kumimoji="0" lang="zh-CN" altLang="en-US" sz="1200" b="0" i="0" u="none" strike="noStrike" kern="1200" cap="none" spc="0" normalizeH="0" baseline="0" noProof="0" dirty="0">
              <a:ln>
                <a:noFill/>
              </a:ln>
              <a:solidFill>
                <a:prstClr val="black"/>
              </a:solidFill>
              <a:effectLst/>
              <a:uLnTx/>
              <a:uFillTx/>
              <a:latin typeface="Calibri"/>
              <a:ea typeface="宋体" pitchFamily="2" charset="-122"/>
              <a:cs typeface="+mn-cs"/>
            </a:endParaRPr>
          </a:p>
        </p:txBody>
      </p:sp>
    </p:spTree>
    <p:extLst>
      <p:ext uri="{BB962C8B-B14F-4D97-AF65-F5344CB8AC3E}">
        <p14:creationId xmlns:p14="http://schemas.microsoft.com/office/powerpoint/2010/main" val="6603346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4" name="灯片编号占位符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49E6B8D-DA45-4020-A953-C8F93FB2F3AA}" type="slidenum">
              <a:rPr kumimoji="0" lang="zh-CN" altLang="en-US" sz="1200" b="0" i="0" u="none" strike="noStrike" kern="1200" cap="none" spc="0" normalizeH="0" baseline="0" noProof="0">
                <a:ln>
                  <a:noFill/>
                </a:ln>
                <a:solidFill>
                  <a:prstClr val="black"/>
                </a:solidFill>
                <a:effectLst/>
                <a:uLnTx/>
                <a:uFillTx/>
                <a:latin typeface="Calibri"/>
                <a:ea typeface="宋体"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solidFill>
              <a:effectLst/>
              <a:uLnTx/>
              <a:uFillTx/>
              <a:latin typeface="Calibri"/>
              <a:ea typeface="宋体" pitchFamily="2" charset="-122"/>
              <a:cs typeface="+mn-cs"/>
            </a:endParaRPr>
          </a:p>
        </p:txBody>
      </p:sp>
    </p:spTree>
    <p:extLst>
      <p:ext uri="{BB962C8B-B14F-4D97-AF65-F5344CB8AC3E}">
        <p14:creationId xmlns:p14="http://schemas.microsoft.com/office/powerpoint/2010/main" val="25019455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p:cNvSpPr>
            <a:spLocks noGrp="1"/>
          </p:cNvSpPr>
          <p:nvPr>
            <p:ph type="dt" sz="half" idx="10"/>
          </p:nvPr>
        </p:nvSpPr>
        <p:spPr>
          <a:xfrm>
            <a:off x="0" y="6492875"/>
            <a:ext cx="1000125"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页脚占位符 4"/>
          <p:cNvSpPr>
            <a:spLocks noGrp="1"/>
          </p:cNvSpPr>
          <p:nvPr>
            <p:ph type="ftr" sz="quarter" idx="11"/>
          </p:nvPr>
        </p:nvSpPr>
        <p:spPr>
          <a:xfrm>
            <a:off x="-6349" y="6505907"/>
            <a:ext cx="3498229"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7" name="灯片编号占位符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26E3737-8D4E-4450-A78C-BF68844E2782}" type="slidenum">
              <a:rPr kumimoji="0" lang="zh-CN" altLang="en-US" sz="1200" b="0" i="0" u="none" strike="noStrike" kern="1200" cap="none" spc="0" normalizeH="0" baseline="0" noProof="0">
                <a:ln>
                  <a:noFill/>
                </a:ln>
                <a:solidFill>
                  <a:prstClr val="black"/>
                </a:solidFill>
                <a:effectLst/>
                <a:uLnTx/>
                <a:uFillTx/>
                <a:latin typeface="Calibri"/>
                <a:ea typeface="宋体"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solidFill>
              <a:effectLst/>
              <a:uLnTx/>
              <a:uFillTx/>
              <a:latin typeface="Calibri"/>
              <a:ea typeface="宋体" pitchFamily="2" charset="-122"/>
              <a:cs typeface="+mn-cs"/>
            </a:endParaRPr>
          </a:p>
        </p:txBody>
      </p:sp>
    </p:spTree>
    <p:extLst>
      <p:ext uri="{BB962C8B-B14F-4D97-AF65-F5344CB8AC3E}">
        <p14:creationId xmlns:p14="http://schemas.microsoft.com/office/powerpoint/2010/main" val="21611725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p:cNvSpPr>
            <a:spLocks noGrp="1"/>
          </p:cNvSpPr>
          <p:nvPr>
            <p:ph type="dt" sz="half" idx="10"/>
          </p:nvPr>
        </p:nvSpPr>
        <p:spPr>
          <a:xfrm>
            <a:off x="0" y="6492875"/>
            <a:ext cx="1000125"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页脚占位符 4"/>
          <p:cNvSpPr>
            <a:spLocks noGrp="1"/>
          </p:cNvSpPr>
          <p:nvPr>
            <p:ph type="ftr" sz="quarter" idx="11"/>
          </p:nvPr>
        </p:nvSpPr>
        <p:spPr>
          <a:xfrm>
            <a:off x="-6349" y="6505907"/>
            <a:ext cx="3498229"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7" name="灯片编号占位符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9689C2F-4B44-42A9-9D9C-2EE5BDF96B19}" type="slidenum">
              <a:rPr kumimoji="0" lang="zh-CN" altLang="en-US" sz="1200" b="0" i="0" u="none" strike="noStrike" kern="1200" cap="none" spc="0" normalizeH="0" baseline="0" noProof="0">
                <a:ln>
                  <a:noFill/>
                </a:ln>
                <a:solidFill>
                  <a:prstClr val="black"/>
                </a:solidFill>
                <a:effectLst/>
                <a:uLnTx/>
                <a:uFillTx/>
                <a:latin typeface="Calibri"/>
                <a:ea typeface="宋体"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solidFill>
              <a:effectLst/>
              <a:uLnTx/>
              <a:uFillTx/>
              <a:latin typeface="Calibri"/>
              <a:ea typeface="宋体" pitchFamily="2" charset="-122"/>
              <a:cs typeface="+mn-cs"/>
            </a:endParaRPr>
          </a:p>
        </p:txBody>
      </p:sp>
    </p:spTree>
    <p:extLst>
      <p:ext uri="{BB962C8B-B14F-4D97-AF65-F5344CB8AC3E}">
        <p14:creationId xmlns:p14="http://schemas.microsoft.com/office/powerpoint/2010/main" val="26645122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6492875"/>
            <a:ext cx="1000125"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6349" y="6505907"/>
            <a:ext cx="3498229"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282D66A-CE58-4AC5-8C59-BB4C8174643C}" type="slidenum">
              <a:rPr kumimoji="0" lang="zh-CN" altLang="en-US" sz="1200" b="0" i="0" u="none" strike="noStrike" kern="1200" cap="none" spc="0" normalizeH="0" baseline="0" noProof="0">
                <a:ln>
                  <a:noFill/>
                </a:ln>
                <a:solidFill>
                  <a:prstClr val="black"/>
                </a:solidFill>
                <a:effectLst/>
                <a:uLnTx/>
                <a:uFillTx/>
                <a:latin typeface="Calibri"/>
                <a:ea typeface="宋体"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solidFill>
              <a:effectLst/>
              <a:uLnTx/>
              <a:uFillTx/>
              <a:latin typeface="Calibri"/>
              <a:ea typeface="宋体" pitchFamily="2" charset="-122"/>
              <a:cs typeface="+mn-cs"/>
            </a:endParaRPr>
          </a:p>
        </p:txBody>
      </p:sp>
    </p:spTree>
    <p:extLst>
      <p:ext uri="{BB962C8B-B14F-4D97-AF65-F5344CB8AC3E}">
        <p14:creationId xmlns:p14="http://schemas.microsoft.com/office/powerpoint/2010/main" val="2937805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6492875"/>
            <a:ext cx="1000125"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6349" y="6505907"/>
            <a:ext cx="3498229"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818B232-2631-429E-A93C-88E09B7D5EB8}" type="slidenum">
              <a:rPr kumimoji="0" lang="zh-CN" altLang="en-US" sz="1200" b="0" i="0" u="none" strike="noStrike" kern="1200" cap="none" spc="0" normalizeH="0" baseline="0" noProof="0">
                <a:ln>
                  <a:noFill/>
                </a:ln>
                <a:solidFill>
                  <a:prstClr val="black"/>
                </a:solidFill>
                <a:effectLst/>
                <a:uLnTx/>
                <a:uFillTx/>
                <a:latin typeface="Calibri"/>
                <a:ea typeface="宋体"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solidFill>
              <a:effectLst/>
              <a:uLnTx/>
              <a:uFillTx/>
              <a:latin typeface="Calibri"/>
              <a:ea typeface="宋体" pitchFamily="2" charset="-122"/>
              <a:cs typeface="+mn-cs"/>
            </a:endParaRPr>
          </a:p>
        </p:txBody>
      </p:sp>
    </p:spTree>
    <p:extLst>
      <p:ext uri="{BB962C8B-B14F-4D97-AF65-F5344CB8AC3E}">
        <p14:creationId xmlns:p14="http://schemas.microsoft.com/office/powerpoint/2010/main" val="6851090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Obj">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652463" y="430213"/>
            <a:ext cx="7745412" cy="871537"/>
          </a:xfrm>
        </p:spPr>
        <p:txBody>
          <a:bodyPr/>
          <a:lstStyle/>
          <a:p>
            <a:r>
              <a:rPr lang="zh-CN" altLang="en-US"/>
              <a:t>单击此处编辑母版标题样式</a:t>
            </a:r>
          </a:p>
        </p:txBody>
      </p:sp>
      <p:sp>
        <p:nvSpPr>
          <p:cNvPr id="3" name="文本占位符 2"/>
          <p:cNvSpPr>
            <a:spLocks noGrp="1"/>
          </p:cNvSpPr>
          <p:nvPr>
            <p:ph type="body" sz="half" idx="1"/>
          </p:nvPr>
        </p:nvSpPr>
        <p:spPr>
          <a:xfrm>
            <a:off x="652463" y="1641475"/>
            <a:ext cx="3887787" cy="419417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92650" y="1641475"/>
            <a:ext cx="3889375" cy="419417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7883525" y="6543675"/>
            <a:ext cx="1368425" cy="414338"/>
          </a:xfrm>
          <a:prstGeom prst="rect">
            <a:avLst/>
          </a:prstGeom>
        </p:spPr>
        <p:txBody>
          <a:bodyPr/>
          <a:lstStyle>
            <a:lvl1pPr>
              <a:defRPr>
                <a:latin typeface="黑体" pitchFamily="2" charset="-122"/>
                <a:ea typeface="黑体"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黑体" pitchFamily="2" charset="-122"/>
              <a:ea typeface="黑体" pitchFamily="2" charset="-122"/>
              <a:cs typeface="+mn-cs"/>
            </a:endParaRPr>
          </a:p>
        </p:txBody>
      </p:sp>
    </p:spTree>
    <p:extLst>
      <p:ext uri="{BB962C8B-B14F-4D97-AF65-F5344CB8AC3E}">
        <p14:creationId xmlns:p14="http://schemas.microsoft.com/office/powerpoint/2010/main" val="11511996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179388" y="152400"/>
            <a:ext cx="8812212" cy="62484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Rectangle 5"/>
          <p:cNvSpPr>
            <a:spLocks noGrp="1" noChangeArrowheads="1"/>
          </p:cNvSpPr>
          <p:nvPr>
            <p:ph type="dt" sz="half" idx="10"/>
          </p:nvPr>
        </p:nvSpPr>
        <p:spPr>
          <a:xfrm>
            <a:off x="0" y="6400800"/>
            <a:ext cx="1905000" cy="457200"/>
          </a:xfrm>
          <a:prstGeom prst="rect">
            <a:avLst/>
          </a:prstGeom>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CN" sz="2400" b="0" i="0" u="none" strike="noStrike" kern="1200" cap="none" spc="0" normalizeH="0" baseline="0" noProof="0">
              <a:ln>
                <a:noFill/>
              </a:ln>
              <a:solidFill>
                <a:srgbClr val="000000"/>
              </a:solidFill>
              <a:effectLst/>
              <a:uLnTx/>
              <a:uFillTx/>
              <a:latin typeface="Tahoma" pitchFamily="34" charset="0"/>
              <a:ea typeface="宋体" panose="02010600030101010101" pitchFamily="2" charset="-122"/>
              <a:cs typeface="+mn-cs"/>
            </a:endParaRPr>
          </a:p>
        </p:txBody>
      </p:sp>
      <p:sp>
        <p:nvSpPr>
          <p:cNvPr id="4" name="Rectangle 6"/>
          <p:cNvSpPr>
            <a:spLocks noGrp="1" noChangeArrowheads="1"/>
          </p:cNvSpPr>
          <p:nvPr>
            <p:ph type="ftr" sz="quarter" idx="11"/>
          </p:nvPr>
        </p:nvSpPr>
        <p:spPr>
          <a:xfrm>
            <a:off x="2057400" y="6400800"/>
            <a:ext cx="5105400" cy="457200"/>
          </a:xfrm>
          <a:prstGeom prst="rect">
            <a:avLst/>
          </a:prstGeom>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CN" sz="2400" b="0" i="0" u="none" strike="noStrike" kern="1200" cap="none" spc="0" normalizeH="0" baseline="0" noProof="0">
              <a:ln>
                <a:noFill/>
              </a:ln>
              <a:solidFill>
                <a:srgbClr val="000000"/>
              </a:solidFill>
              <a:effectLst/>
              <a:uLnTx/>
              <a:uFillTx/>
              <a:latin typeface="Tahoma" pitchFamily="34" charset="0"/>
              <a:ea typeface="宋体" panose="02010600030101010101" pitchFamily="2" charset="-122"/>
              <a:cs typeface="+mn-cs"/>
            </a:endParaRPr>
          </a:p>
        </p:txBody>
      </p:sp>
      <p:sp>
        <p:nvSpPr>
          <p:cNvPr id="5" name="Rectangle 7"/>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F3EC910-943F-4665-AB00-9926B4467BD5}" type="slidenum">
              <a:rPr kumimoji="0" lang="en-US" altLang="zh-CN" sz="1200" b="0" i="0" u="none" strike="noStrike" kern="1200" cap="none" spc="0" normalizeH="0" baseline="0" noProof="0">
                <a:ln>
                  <a:noFill/>
                </a:ln>
                <a:solidFill>
                  <a:srgbClr val="000000"/>
                </a:solidFill>
                <a:effectLst/>
                <a:uLnTx/>
                <a:uFillTx/>
                <a:latin typeface="Calibri"/>
                <a:ea typeface="宋体"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zh-CN" sz="1200" b="0" i="0" u="none" strike="noStrike" kern="1200" cap="none" spc="0" normalizeH="0" baseline="0" noProof="0">
              <a:ln>
                <a:noFill/>
              </a:ln>
              <a:solidFill>
                <a:srgbClr val="000000"/>
              </a:solidFill>
              <a:effectLst/>
              <a:uLnTx/>
              <a:uFillTx/>
              <a:latin typeface="Calibri"/>
              <a:ea typeface="宋体" pitchFamily="2" charset="-122"/>
              <a:cs typeface="+mn-cs"/>
            </a:endParaRPr>
          </a:p>
        </p:txBody>
      </p:sp>
    </p:spTree>
    <p:extLst>
      <p:ext uri="{BB962C8B-B14F-4D97-AF65-F5344CB8AC3E}">
        <p14:creationId xmlns:p14="http://schemas.microsoft.com/office/powerpoint/2010/main" val="26125305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600200" y="381000"/>
            <a:ext cx="7467600" cy="685800"/>
          </a:xfrm>
        </p:spPr>
        <p:txBody>
          <a:bodyPr/>
          <a:lstStyle/>
          <a:p>
            <a:r>
              <a:rPr lang="en-GB"/>
              <a:t>Click to edit Master title style</a:t>
            </a:r>
            <a:endParaRPr lang="en-US"/>
          </a:p>
        </p:txBody>
      </p:sp>
      <p:sp>
        <p:nvSpPr>
          <p:cNvPr id="3" name="Text Placeholder 2"/>
          <p:cNvSpPr>
            <a:spLocks noGrp="1"/>
          </p:cNvSpPr>
          <p:nvPr>
            <p:ph type="body" sz="half" idx="1"/>
          </p:nvPr>
        </p:nvSpPr>
        <p:spPr>
          <a:xfrm>
            <a:off x="1600200" y="1219200"/>
            <a:ext cx="3657600" cy="51054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quarter" idx="2"/>
          </p:nvPr>
        </p:nvSpPr>
        <p:spPr>
          <a:xfrm>
            <a:off x="5410200" y="1219200"/>
            <a:ext cx="3657600" cy="2476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Content Placeholder 4"/>
          <p:cNvSpPr>
            <a:spLocks noGrp="1"/>
          </p:cNvSpPr>
          <p:nvPr>
            <p:ph sz="quarter" idx="3"/>
          </p:nvPr>
        </p:nvSpPr>
        <p:spPr>
          <a:xfrm>
            <a:off x="5410200" y="3848100"/>
            <a:ext cx="3657600" cy="2476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Rectangle 9"/>
          <p:cNvSpPr>
            <a:spLocks noGrp="1" noChangeArrowheads="1"/>
          </p:cNvSpPr>
          <p:nvPr>
            <p:ph type="dt" sz="half" idx="10"/>
          </p:nvPr>
        </p:nvSpPr>
        <p:spPr>
          <a:xfrm>
            <a:off x="0" y="6492875"/>
            <a:ext cx="1000125" cy="365125"/>
          </a:xfrm>
          <a:prstGeom prst="rect">
            <a:avLst/>
          </a:prstGeom>
          <a:ln/>
        </p:spPr>
        <p:txBody>
          <a:bodyPr/>
          <a:lstStyle>
            <a:lvl1pPr>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 name="Rectangle 10"/>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altLang="zh-CN" sz="1200" b="0" i="0" u="none" strike="noStrike" kern="1200" cap="none" spc="0" normalizeH="0" baseline="0" noProof="0">
                <a:ln>
                  <a:noFill/>
                </a:ln>
                <a:solidFill>
                  <a:prstClr val="black"/>
                </a:solidFill>
                <a:effectLst/>
                <a:uLnTx/>
                <a:uFillTx/>
                <a:latin typeface="Calibri"/>
                <a:ea typeface="宋体" pitchFamily="2" charset="-122"/>
                <a:cs typeface="+mn-cs"/>
              </a:rPr>
              <a:t>&lt;Slide Number&gt;</a:t>
            </a:r>
          </a:p>
        </p:txBody>
      </p:sp>
    </p:spTree>
    <p:extLst>
      <p:ext uri="{BB962C8B-B14F-4D97-AF65-F5344CB8AC3E}">
        <p14:creationId xmlns:p14="http://schemas.microsoft.com/office/powerpoint/2010/main" val="1635701511"/>
      </p:ext>
    </p:extLst>
  </p:cSld>
  <p:clrMapOvr>
    <a:masterClrMapping/>
  </p:clrMapOvr>
  <p:transition>
    <p:pull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p:cNvSpPr>
          <p:nvPr>
            <p:ph type="dt" sz="half" idx="10"/>
          </p:nvPr>
        </p:nvSpPr>
        <p:spPr/>
        <p:txBody>
          <a:bodyPr/>
          <a:lstStyle>
            <a:lvl1pPr>
              <a:defRPr/>
            </a:lvl1pPr>
          </a:lstStyle>
          <a:p>
            <a:pPr>
              <a:defRPr/>
            </a:pPr>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fld id="{C06F67B5-B4BE-4B08-871B-0F0AD1FC27A5}" type="slidenum">
              <a:rPr lang="zh-CN" altLang="en-US"/>
              <a:pPr/>
              <a:t>‹#›</a:t>
            </a:fld>
            <a:endParaRPr lang="zh-CN" altLang="en-US"/>
          </a:p>
        </p:txBody>
      </p:sp>
    </p:spTree>
    <p:extLst>
      <p:ext uri="{BB962C8B-B14F-4D97-AF65-F5344CB8AC3E}">
        <p14:creationId xmlns:p14="http://schemas.microsoft.com/office/powerpoint/2010/main" val="29973399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dirty="0"/>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BE66285-EB26-4B7A-B2EB-C494C1EFA45A}" type="slidenum">
              <a:rPr kumimoji="1" lang="zh-CN" altLang="en-US" sz="1200" b="0" i="0" u="none" strike="noStrike" kern="1200" cap="none" spc="0" normalizeH="0" baseline="0" noProof="0">
                <a:ln>
                  <a:noFill/>
                </a:ln>
                <a:solidFill>
                  <a:srgbClr val="898989"/>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zh-CN" altLang="en-US" sz="1200" b="0" i="0" u="none" strike="noStrike" kern="1200" cap="none" spc="0" normalizeH="0" baseline="0" noProof="0">
              <a:ln>
                <a:noFill/>
              </a:ln>
              <a:solidFill>
                <a:srgbClr val="898989"/>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11714962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4" name="图片 9" descr="zuizhong12..jpg"/>
          <p:cNvPicPr>
            <a:picLocks noChangeAspect="1"/>
          </p:cNvPicPr>
          <p:nvPr userDrawn="1"/>
        </p:nvPicPr>
        <p:blipFill>
          <a:blip r:embed="rId2" cstate="print">
            <a:extLst>
              <a:ext uri="{28A0092B-C50C-407E-A947-70E740481C1C}">
                <a14:useLocalDpi xmlns:a14="http://schemas.microsoft.com/office/drawing/2010/main" val="0"/>
              </a:ext>
            </a:extLst>
          </a:blip>
          <a:srcRect l="15047" t="12500" r="12006" b="67708"/>
          <a:stretch>
            <a:fillRect/>
          </a:stretch>
        </p:blipFill>
        <p:spPr bwMode="auto">
          <a:xfrm>
            <a:off x="7956550" y="620713"/>
            <a:ext cx="97155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p:txBody>
          <a:bodyPr/>
          <a:lstStyle>
            <a:lvl1pPr>
              <a:defRPr sz="3200">
                <a:solidFill>
                  <a:srgbClr val="006600"/>
                </a:solidFill>
              </a:defRPr>
            </a:lvl1pPr>
          </a:lstStyle>
          <a:p>
            <a:r>
              <a:rPr lang="zh-CN" altLang="en-US" dirty="0"/>
              <a:t>单击此处编辑母版标题样式</a:t>
            </a:r>
          </a:p>
        </p:txBody>
      </p:sp>
      <p:sp>
        <p:nvSpPr>
          <p:cNvPr id="3" name="内容占位符 2"/>
          <p:cNvSpPr>
            <a:spLocks noGrp="1"/>
          </p:cNvSpPr>
          <p:nvPr>
            <p:ph idx="1"/>
          </p:nvPr>
        </p:nvSpPr>
        <p:spPr/>
        <p:txBody>
          <a:bodyPr/>
          <a:lstStyle>
            <a:lvl1pPr>
              <a:defRPr sz="2400" b="1"/>
            </a:lvl1pPr>
            <a:lvl2pPr>
              <a:defRPr sz="2000"/>
            </a:lvl2pPr>
            <a:lvl3pPr>
              <a:buFont typeface="Wingdings" pitchFamily="2" charset="2"/>
              <a:buChar char="ü"/>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3"/>
          <p:cNvSpPr>
            <a:spLocks noGrp="1"/>
          </p:cNvSpPr>
          <p:nvPr>
            <p:ph type="dt" sz="half" idx="10"/>
          </p:nvPr>
        </p:nvSpPr>
        <p:spPr>
          <a:xfrm>
            <a:off x="0" y="6492875"/>
            <a:ext cx="2133600" cy="365125"/>
          </a:xfr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endParaRPr>
          </a:p>
        </p:txBody>
      </p:sp>
      <p:sp>
        <p:nvSpPr>
          <p:cNvPr id="6" name="页脚占位符 4"/>
          <p:cNvSpPr>
            <a:spLocks noGrp="1"/>
          </p:cNvSpPr>
          <p:nvPr>
            <p:ph type="ftr" sz="quarter" idx="11"/>
          </p:nvPr>
        </p:nvSpPr>
        <p:spPr>
          <a:xfrm>
            <a:off x="3071813" y="6492875"/>
            <a:ext cx="2895600" cy="365125"/>
          </a:xfr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endParaRPr>
          </a:p>
        </p:txBody>
      </p:sp>
      <p:sp>
        <p:nvSpPr>
          <p:cNvPr id="7" name="灯片编号占位符 5"/>
          <p:cNvSpPr>
            <a:spLocks noGrp="1"/>
          </p:cNvSpPr>
          <p:nvPr>
            <p:ph type="sldNum" sz="quarter" idx="12"/>
          </p:nvPr>
        </p:nvSpPr>
        <p:spPr>
          <a:xfrm>
            <a:off x="7010400" y="6492875"/>
            <a:ext cx="2133600" cy="365125"/>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4A203D6-CF5E-4BA2-BF8B-5B407F829DDF}" type="slidenum">
              <a:rPr kumimoji="1" lang="zh-CN" altLang="en-US" sz="1200" b="0" i="0" u="none" strike="noStrike" kern="1200" cap="none" spc="0" normalizeH="0" baseline="0" noProof="0">
                <a:ln>
                  <a:noFill/>
                </a:ln>
                <a:solidFill>
                  <a:srgbClr val="898989"/>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zh-CN" altLang="en-US" sz="1200" b="0" i="0" u="none" strike="noStrike" kern="1200" cap="none" spc="0" normalizeH="0" baseline="0" noProof="0">
              <a:ln>
                <a:noFill/>
              </a:ln>
              <a:solidFill>
                <a:srgbClr val="898989"/>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3596006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DB79485-69AF-45FB-9897-FCEDFF0E9A16}" type="slidenum">
              <a:rPr kumimoji="1" lang="zh-CN" altLang="en-US" sz="1200" b="0" i="0" u="none" strike="noStrike" kern="1200" cap="none" spc="0" normalizeH="0" baseline="0" noProof="0">
                <a:ln>
                  <a:noFill/>
                </a:ln>
                <a:solidFill>
                  <a:srgbClr val="898989"/>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zh-CN" altLang="en-US" sz="1200" b="0" i="0" u="none" strike="noStrike" kern="1200" cap="none" spc="0" normalizeH="0" baseline="0" noProof="0">
              <a:ln>
                <a:noFill/>
              </a:ln>
              <a:solidFill>
                <a:srgbClr val="898989"/>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34034696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10"/>
          </p:nvPr>
        </p:nvSpPr>
        <p:spPr>
          <a:xfrm>
            <a:off x="0" y="6482292"/>
            <a:ext cx="2133600" cy="365125"/>
          </a:xfr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endParaRPr>
          </a:p>
        </p:txBody>
      </p:sp>
      <p:sp>
        <p:nvSpPr>
          <p:cNvPr id="6" name="页脚占位符 4"/>
          <p:cNvSpPr>
            <a:spLocks noGrp="1"/>
          </p:cNvSpPr>
          <p:nvPr>
            <p:ph type="ftr" sz="quarter" idx="11"/>
          </p:nvPr>
        </p:nvSpPr>
        <p:spPr>
          <a:xfrm>
            <a:off x="3095625" y="6482291"/>
            <a:ext cx="2895600" cy="365125"/>
          </a:xfr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endParaRPr>
          </a:p>
        </p:txBody>
      </p:sp>
      <p:sp>
        <p:nvSpPr>
          <p:cNvPr id="7" name="灯片编号占位符 5"/>
          <p:cNvSpPr>
            <a:spLocks noGrp="1"/>
          </p:cNvSpPr>
          <p:nvPr>
            <p:ph type="sldNum" sz="quarter" idx="12"/>
          </p:nvPr>
        </p:nvSpPr>
        <p:spPr>
          <a:xfrm>
            <a:off x="7010400" y="6482290"/>
            <a:ext cx="2133600" cy="365125"/>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FFDA33F-895F-4699-A048-C5F1300E1D44}" type="slidenum">
              <a:rPr kumimoji="1" lang="zh-CN" altLang="en-US" sz="1200" b="0" i="0" u="none" strike="noStrike" kern="1200" cap="none" spc="0" normalizeH="0" baseline="0" noProof="0">
                <a:ln>
                  <a:noFill/>
                </a:ln>
                <a:solidFill>
                  <a:srgbClr val="898989"/>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zh-CN" altLang="en-US" sz="1200" b="0" i="0" u="none" strike="noStrike" kern="1200" cap="none" spc="0" normalizeH="0" baseline="0" noProof="0">
              <a:ln>
                <a:noFill/>
              </a:ln>
              <a:solidFill>
                <a:srgbClr val="898989"/>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3206584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endParaRPr>
          </a:p>
        </p:txBody>
      </p:sp>
      <p:sp>
        <p:nvSpPr>
          <p:cNvPr id="8" name="页脚占位符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endParaRPr>
          </a:p>
        </p:txBody>
      </p:sp>
      <p:sp>
        <p:nvSpPr>
          <p:cNvPr id="9" name="灯片编号占位符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6A59FF7-BB77-4BE8-A19D-1178225FF00C}" type="slidenum">
              <a:rPr kumimoji="1" lang="zh-CN" altLang="en-US" sz="1200" b="0" i="0" u="none" strike="noStrike" kern="1200" cap="none" spc="0" normalizeH="0" baseline="0" noProof="0">
                <a:ln>
                  <a:noFill/>
                </a:ln>
                <a:solidFill>
                  <a:srgbClr val="898989"/>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zh-CN" altLang="en-US" sz="1200" b="0" i="0" u="none" strike="noStrike" kern="1200" cap="none" spc="0" normalizeH="0" baseline="0" noProof="0">
              <a:ln>
                <a:noFill/>
              </a:ln>
              <a:solidFill>
                <a:srgbClr val="898989"/>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4347203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p:cNvSpPr>
            <a:spLocks noGrp="1"/>
          </p:cNvSpPr>
          <p:nvPr>
            <p:ph type="dt" sz="half" idx="10"/>
          </p:nvPr>
        </p:nvSpPr>
        <p:spPr>
          <a:xfrm>
            <a:off x="0" y="6492875"/>
            <a:ext cx="2133600" cy="365125"/>
          </a:xfr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endParaRPr>
          </a:p>
        </p:txBody>
      </p:sp>
      <p:sp>
        <p:nvSpPr>
          <p:cNvPr id="4" name="页脚占位符 4"/>
          <p:cNvSpPr>
            <a:spLocks noGrp="1"/>
          </p:cNvSpPr>
          <p:nvPr>
            <p:ph type="ftr" sz="quarter" idx="11"/>
          </p:nvPr>
        </p:nvSpPr>
        <p:spPr>
          <a:xfrm>
            <a:off x="3071813" y="6492875"/>
            <a:ext cx="2895600" cy="365125"/>
          </a:xfr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endParaRPr>
          </a:p>
        </p:txBody>
      </p:sp>
      <p:sp>
        <p:nvSpPr>
          <p:cNvPr id="5" name="灯片编号占位符 5"/>
          <p:cNvSpPr>
            <a:spLocks noGrp="1"/>
          </p:cNvSpPr>
          <p:nvPr>
            <p:ph type="sldNum" sz="quarter" idx="12"/>
          </p:nvPr>
        </p:nvSpPr>
        <p:spPr>
          <a:xfrm>
            <a:off x="7010400" y="6492875"/>
            <a:ext cx="2133600" cy="365125"/>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2CD8111-A5CF-42DB-94F5-95183D5F37FF}" type="slidenum">
              <a:rPr kumimoji="1" lang="zh-CN" altLang="en-US" sz="1200" b="0" i="0" u="none" strike="noStrike" kern="1200" cap="none" spc="0" normalizeH="0" baseline="0" noProof="0">
                <a:ln>
                  <a:noFill/>
                </a:ln>
                <a:solidFill>
                  <a:srgbClr val="898989"/>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zh-CN" altLang="en-US" sz="1200" b="0" i="0" u="none" strike="noStrike" kern="1200" cap="none" spc="0" normalizeH="0" baseline="0" noProof="0">
              <a:ln>
                <a:noFill/>
              </a:ln>
              <a:solidFill>
                <a:srgbClr val="898989"/>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20108358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endParaRPr>
          </a:p>
        </p:txBody>
      </p:sp>
      <p:sp>
        <p:nvSpPr>
          <p:cNvPr id="3" name="页脚占位符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endParaRPr>
          </a:p>
        </p:txBody>
      </p:sp>
      <p:sp>
        <p:nvSpPr>
          <p:cNvPr id="4" name="灯片编号占位符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8603F2E-5FCB-4895-BFA4-F67999EB6579}" type="slidenum">
              <a:rPr kumimoji="1" lang="zh-CN" altLang="en-US" sz="1200" b="0" i="0" u="none" strike="noStrike" kern="1200" cap="none" spc="0" normalizeH="0" baseline="0" noProof="0">
                <a:ln>
                  <a:noFill/>
                </a:ln>
                <a:solidFill>
                  <a:srgbClr val="898989"/>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zh-CN" altLang="en-US" sz="1200" b="0" i="0" u="none" strike="noStrike" kern="1200" cap="none" spc="0" normalizeH="0" baseline="0" noProof="0">
              <a:ln>
                <a:noFill/>
              </a:ln>
              <a:solidFill>
                <a:srgbClr val="898989"/>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17387340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endParaRPr>
          </a:p>
        </p:txBody>
      </p:sp>
      <p:sp>
        <p:nvSpPr>
          <p:cNvPr id="6" name="页脚占位符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endParaRPr>
          </a:p>
        </p:txBody>
      </p:sp>
      <p:sp>
        <p:nvSpPr>
          <p:cNvPr id="7" name="灯片编号占位符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6A932DB-753F-4509-AA65-959342C9AA8F}" type="slidenum">
              <a:rPr kumimoji="1" lang="zh-CN" altLang="en-US" sz="1200" b="0" i="0" u="none" strike="noStrike" kern="1200" cap="none" spc="0" normalizeH="0" baseline="0" noProof="0">
                <a:ln>
                  <a:noFill/>
                </a:ln>
                <a:solidFill>
                  <a:srgbClr val="898989"/>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zh-CN" altLang="en-US" sz="1200" b="0" i="0" u="none" strike="noStrike" kern="1200" cap="none" spc="0" normalizeH="0" baseline="0" noProof="0">
              <a:ln>
                <a:noFill/>
              </a:ln>
              <a:solidFill>
                <a:srgbClr val="898989"/>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425163110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endParaRPr>
          </a:p>
        </p:txBody>
      </p:sp>
      <p:sp>
        <p:nvSpPr>
          <p:cNvPr id="6" name="页脚占位符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endParaRPr>
          </a:p>
        </p:txBody>
      </p:sp>
      <p:sp>
        <p:nvSpPr>
          <p:cNvPr id="7" name="灯片编号占位符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3F4BF32-A33C-4642-A0D9-55DCD8C08E78}" type="slidenum">
              <a:rPr kumimoji="1" lang="zh-CN" altLang="en-US" sz="1200" b="0" i="0" u="none" strike="noStrike" kern="1200" cap="none" spc="0" normalizeH="0" baseline="0" noProof="0">
                <a:ln>
                  <a:noFill/>
                </a:ln>
                <a:solidFill>
                  <a:srgbClr val="898989"/>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zh-CN" altLang="en-US" sz="1200" b="0" i="0" u="none" strike="noStrike" kern="1200" cap="none" spc="0" normalizeH="0" baseline="0" noProof="0">
              <a:ln>
                <a:noFill/>
              </a:ln>
              <a:solidFill>
                <a:srgbClr val="898989"/>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33276088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A3AFAB5-7031-4DE6-9E40-4C233B3308CB}" type="slidenum">
              <a:rPr kumimoji="1" lang="zh-CN" altLang="en-US" sz="1200" b="0" i="0" u="none" strike="noStrike" kern="1200" cap="none" spc="0" normalizeH="0" baseline="0" noProof="0">
                <a:ln>
                  <a:noFill/>
                </a:ln>
                <a:solidFill>
                  <a:srgbClr val="898989"/>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zh-CN" altLang="en-US" sz="1200" b="0" i="0" u="none" strike="noStrike" kern="1200" cap="none" spc="0" normalizeH="0" baseline="0" noProof="0">
              <a:ln>
                <a:noFill/>
              </a:ln>
              <a:solidFill>
                <a:srgbClr val="898989"/>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60199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p:cNvSpPr>
            <a:spLocks noGrp="1"/>
          </p:cNvSpPr>
          <p:nvPr>
            <p:ph type="dt" sz="half" idx="10"/>
          </p:nvPr>
        </p:nvSpPr>
        <p:spPr/>
        <p:txBody>
          <a:bodyPr/>
          <a:lstStyle>
            <a:lvl1pPr>
              <a:defRPr/>
            </a:lvl1pPr>
          </a:lstStyle>
          <a:p>
            <a:pPr>
              <a:defRPr/>
            </a:pPr>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fld id="{AAF16935-B382-415E-B422-1A2F491049E9}" type="slidenum">
              <a:rPr lang="zh-CN" altLang="en-US"/>
              <a:pPr/>
              <a:t>‹#›</a:t>
            </a:fld>
            <a:endParaRPr lang="zh-CN" altLang="en-US"/>
          </a:p>
        </p:txBody>
      </p:sp>
    </p:spTree>
    <p:extLst>
      <p:ext uri="{BB962C8B-B14F-4D97-AF65-F5344CB8AC3E}">
        <p14:creationId xmlns:p14="http://schemas.microsoft.com/office/powerpoint/2010/main" val="125945335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0CE0134-C7EB-4256-91FE-3D53D78C7D99}" type="slidenum">
              <a:rPr kumimoji="1" lang="zh-CN" altLang="en-US" sz="1200" b="0" i="0" u="none" strike="noStrike" kern="1200" cap="none" spc="0" normalizeH="0" baseline="0" noProof="0">
                <a:ln>
                  <a:noFill/>
                </a:ln>
                <a:solidFill>
                  <a:srgbClr val="898989"/>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zh-CN" altLang="en-US" sz="1200" b="0" i="0" u="none" strike="noStrike" kern="1200" cap="none" spc="0" normalizeH="0" baseline="0" noProof="0">
              <a:ln>
                <a:noFill/>
              </a:ln>
              <a:solidFill>
                <a:srgbClr val="898989"/>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2424065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dirty="0"/>
              <a:t>单击此处编辑母版标题样式</a:t>
            </a:r>
          </a:p>
        </p:txBody>
      </p:sp>
      <p:sp>
        <p:nvSpPr>
          <p:cNvPr id="3" name="副标题 2"/>
          <p:cNvSpPr>
            <a:spLocks noGrp="1"/>
          </p:cNvSpPr>
          <p:nvPr>
            <p:ph type="subTitle" idx="1"/>
          </p:nvPr>
        </p:nvSpPr>
        <p:spPr>
          <a:xfrm>
            <a:off x="1371600" y="4214818"/>
            <a:ext cx="6400800" cy="1423982"/>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单击此处编辑母版副标题样式</a:t>
            </a:r>
          </a:p>
        </p:txBody>
      </p:sp>
      <p:sp>
        <p:nvSpPr>
          <p:cNvPr id="4" name="灯片编号占位符 5"/>
          <p:cNvSpPr>
            <a:spLocks noGrp="1"/>
          </p:cNvSpPr>
          <p:nvPr>
            <p:ph type="sldNum" sz="quarter" idx="10"/>
          </p:nvPr>
        </p:nvSpPr>
        <p:spPr>
          <a:xfrm>
            <a:off x="8286750" y="6492875"/>
            <a:ext cx="857250" cy="365125"/>
          </a:xfrm>
        </p:spPr>
        <p:txBody>
          <a:bodyPr/>
          <a:lstStyle>
            <a:lvl1pPr fontAlgn="auto">
              <a:spcBef>
                <a:spcPts val="0"/>
              </a:spcBef>
              <a:spcAft>
                <a:spcPts val="0"/>
              </a:spcAft>
              <a:defRPr kumimoji="0" smtClean="0">
                <a:solidFill>
                  <a:prstClr val="black"/>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E431F77-4CAC-4F7B-A733-E211A7C63F50}" type="slidenum">
              <a:rPr kumimoji="0" lang="zh-CN" altLang="en-US" sz="1200" b="0" i="0" u="none" strike="noStrike" kern="1200" cap="none" spc="0" normalizeH="0" baseline="0" noProof="0">
                <a:ln>
                  <a:noFill/>
                </a:ln>
                <a:solidFill>
                  <a:prstClr val="black"/>
                </a:solidFill>
                <a:effectLst/>
                <a:uLnTx/>
                <a:uFillTx/>
                <a:latin typeface="Calibri"/>
                <a:ea typeface="宋体"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solidFill>
              <a:effectLst/>
              <a:uLnTx/>
              <a:uFillTx/>
              <a:latin typeface="Calibri"/>
              <a:ea typeface="宋体" pitchFamily="2" charset="-122"/>
              <a:cs typeface="+mn-cs"/>
            </a:endParaRPr>
          </a:p>
        </p:txBody>
      </p:sp>
    </p:spTree>
    <p:extLst>
      <p:ext uri="{BB962C8B-B14F-4D97-AF65-F5344CB8AC3E}">
        <p14:creationId xmlns:p14="http://schemas.microsoft.com/office/powerpoint/2010/main" val="342286161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11560" y="142875"/>
            <a:ext cx="7416824" cy="796925"/>
          </a:xfrm>
        </p:spPr>
        <p:txBody>
          <a:bodyPr/>
          <a:lstStyle>
            <a:lvl1pPr>
              <a:defRPr sz="2800">
                <a:solidFill>
                  <a:srgbClr val="006600"/>
                </a:solidFill>
              </a:defRPr>
            </a:lvl1pPr>
          </a:lstStyle>
          <a:p>
            <a:r>
              <a:rPr lang="zh-CN" altLang="en-US" dirty="0"/>
              <a:t>单击此处编辑母版标题样式</a:t>
            </a:r>
          </a:p>
        </p:txBody>
      </p:sp>
      <p:sp>
        <p:nvSpPr>
          <p:cNvPr id="3" name="内容占位符 2"/>
          <p:cNvSpPr>
            <a:spLocks noGrp="1"/>
          </p:cNvSpPr>
          <p:nvPr>
            <p:ph idx="1"/>
          </p:nvPr>
        </p:nvSpPr>
        <p:spPr>
          <a:xfrm>
            <a:off x="428625" y="1124744"/>
            <a:ext cx="8391847" cy="5233194"/>
          </a:xfrm>
        </p:spPr>
        <p:txBody>
          <a:bodyPr/>
          <a:lstStyle>
            <a:lvl1pPr>
              <a:defRPr sz="2400" b="1"/>
            </a:lvl1pPr>
            <a:lvl2pPr>
              <a:defRPr sz="2000"/>
            </a:lvl2pPr>
            <a:lvl3pPr>
              <a:buFont typeface="Wingdings" pitchFamily="2" charset="2"/>
              <a:buChar char="ü"/>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灯片编号占位符 5"/>
          <p:cNvSpPr>
            <a:spLocks noGrp="1"/>
          </p:cNvSpPr>
          <p:nvPr>
            <p:ph type="sldNum" sz="quarter" idx="10"/>
          </p:nvPr>
        </p:nvSpPr>
        <p:spPr>
          <a:xfrm>
            <a:off x="8001000" y="6492875"/>
            <a:ext cx="1143000" cy="365125"/>
          </a:xfrm>
        </p:spPr>
        <p:txBody>
          <a:bodyPr/>
          <a:lstStyle>
            <a:lvl1pPr fontAlgn="auto">
              <a:spcBef>
                <a:spcPts val="0"/>
              </a:spcBef>
              <a:spcAft>
                <a:spcPts val="0"/>
              </a:spcAft>
              <a:defRPr kumimoji="0" smtClean="0">
                <a:solidFill>
                  <a:prstClr val="black"/>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6F3A50F-1413-4861-B1B5-F1F1A029973E}" type="slidenum">
              <a:rPr kumimoji="0" lang="zh-CN" altLang="en-US" sz="1200" b="0" i="0" u="none" strike="noStrike" kern="1200" cap="none" spc="0" normalizeH="0" baseline="0" noProof="0">
                <a:ln>
                  <a:noFill/>
                </a:ln>
                <a:solidFill>
                  <a:prstClr val="black"/>
                </a:solidFill>
                <a:effectLst/>
                <a:uLnTx/>
                <a:uFillTx/>
                <a:latin typeface="Calibri"/>
                <a:ea typeface="宋体"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solidFill>
              <a:effectLst/>
              <a:uLnTx/>
              <a:uFillTx/>
              <a:latin typeface="Calibri"/>
              <a:ea typeface="宋体" pitchFamily="2" charset="-122"/>
              <a:cs typeface="+mn-cs"/>
            </a:endParaRPr>
          </a:p>
        </p:txBody>
      </p:sp>
    </p:spTree>
    <p:extLst>
      <p:ext uri="{BB962C8B-B14F-4D97-AF65-F5344CB8AC3E}">
        <p14:creationId xmlns:p14="http://schemas.microsoft.com/office/powerpoint/2010/main" val="20607806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灯片编号占位符 5"/>
          <p:cNvSpPr>
            <a:spLocks noGrp="1"/>
          </p:cNvSpPr>
          <p:nvPr>
            <p:ph type="sldNum" sz="quarter" idx="10"/>
          </p:nvPr>
        </p:nvSpPr>
        <p:spPr/>
        <p:txBody>
          <a:bodyPr/>
          <a:lstStyle>
            <a:lvl1pPr fontAlgn="auto">
              <a:spcBef>
                <a:spcPts val="0"/>
              </a:spcBef>
              <a:spcAft>
                <a:spcPts val="0"/>
              </a:spcAft>
              <a:defRPr kumimoji="0">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67C76FC-F8BE-41A1-820B-70C1C78DF48C}" type="slidenum">
              <a:rPr kumimoji="0" lang="zh-CN" altLang="en-US" sz="1200" b="0" i="0" u="none" strike="noStrike" kern="1200" cap="none" spc="0" normalizeH="0" baseline="0" noProof="0">
                <a:ln>
                  <a:noFill/>
                </a:ln>
                <a:solidFill>
                  <a:prstClr val="black"/>
                </a:solidFill>
                <a:effectLst/>
                <a:uLnTx/>
                <a:uFillTx/>
                <a:latin typeface="Calibri"/>
                <a:ea typeface="宋体"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solidFill>
              <a:effectLst/>
              <a:uLnTx/>
              <a:uFillTx/>
              <a:latin typeface="Calibri"/>
              <a:ea typeface="宋体" pitchFamily="2" charset="-122"/>
              <a:cs typeface="+mn-cs"/>
            </a:endParaRPr>
          </a:p>
        </p:txBody>
      </p:sp>
    </p:spTree>
    <p:extLst>
      <p:ext uri="{BB962C8B-B14F-4D97-AF65-F5344CB8AC3E}">
        <p14:creationId xmlns:p14="http://schemas.microsoft.com/office/powerpoint/2010/main" val="17004030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灯片编号占位符 5"/>
          <p:cNvSpPr>
            <a:spLocks noGrp="1"/>
          </p:cNvSpPr>
          <p:nvPr>
            <p:ph type="sldNum" sz="quarter" idx="10"/>
          </p:nvPr>
        </p:nvSpPr>
        <p:spPr/>
        <p:txBody>
          <a:bodyPr/>
          <a:lstStyle>
            <a:lvl1pPr fontAlgn="auto">
              <a:spcBef>
                <a:spcPts val="0"/>
              </a:spcBef>
              <a:spcAft>
                <a:spcPts val="0"/>
              </a:spcAft>
              <a:defRPr kumimoji="0">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A9919E4-BB42-459A-A9DC-B7A359C3E66E}" type="slidenum">
              <a:rPr kumimoji="0" lang="zh-CN" altLang="en-US" sz="1200" b="0" i="0" u="none" strike="noStrike" kern="1200" cap="none" spc="0" normalizeH="0" baseline="0" noProof="0">
                <a:ln>
                  <a:noFill/>
                </a:ln>
                <a:solidFill>
                  <a:prstClr val="black"/>
                </a:solidFill>
                <a:effectLst/>
                <a:uLnTx/>
                <a:uFillTx/>
                <a:latin typeface="Calibri"/>
                <a:ea typeface="宋体"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solidFill>
              <a:effectLst/>
              <a:uLnTx/>
              <a:uFillTx/>
              <a:latin typeface="Calibri"/>
              <a:ea typeface="宋体" pitchFamily="2" charset="-122"/>
              <a:cs typeface="+mn-cs"/>
            </a:endParaRPr>
          </a:p>
        </p:txBody>
      </p:sp>
    </p:spTree>
    <p:extLst>
      <p:ext uri="{BB962C8B-B14F-4D97-AF65-F5344CB8AC3E}">
        <p14:creationId xmlns:p14="http://schemas.microsoft.com/office/powerpoint/2010/main" val="41551956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灯片编号占位符 5"/>
          <p:cNvSpPr>
            <a:spLocks noGrp="1"/>
          </p:cNvSpPr>
          <p:nvPr>
            <p:ph type="sldNum" sz="quarter" idx="10"/>
          </p:nvPr>
        </p:nvSpPr>
        <p:spPr/>
        <p:txBody>
          <a:bodyPr/>
          <a:lstStyle>
            <a:lvl1pPr fontAlgn="auto">
              <a:spcBef>
                <a:spcPts val="0"/>
              </a:spcBef>
              <a:spcAft>
                <a:spcPts val="0"/>
              </a:spcAft>
              <a:defRPr kumimoji="0">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D7B8115-B57A-43A2-977B-49E0BD081355}" type="slidenum">
              <a:rPr kumimoji="0" lang="zh-CN" altLang="en-US" sz="1200" b="0" i="0" u="none" strike="noStrike" kern="1200" cap="none" spc="0" normalizeH="0" baseline="0" noProof="0">
                <a:ln>
                  <a:noFill/>
                </a:ln>
                <a:solidFill>
                  <a:prstClr val="black"/>
                </a:solidFill>
                <a:effectLst/>
                <a:uLnTx/>
                <a:uFillTx/>
                <a:latin typeface="Calibri"/>
                <a:ea typeface="宋体"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solidFill>
              <a:effectLst/>
              <a:uLnTx/>
              <a:uFillTx/>
              <a:latin typeface="Calibri"/>
              <a:ea typeface="宋体" pitchFamily="2" charset="-122"/>
              <a:cs typeface="+mn-cs"/>
            </a:endParaRPr>
          </a:p>
        </p:txBody>
      </p:sp>
    </p:spTree>
    <p:extLst>
      <p:ext uri="{BB962C8B-B14F-4D97-AF65-F5344CB8AC3E}">
        <p14:creationId xmlns:p14="http://schemas.microsoft.com/office/powerpoint/2010/main" val="258022665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灯片编号占位符 5"/>
          <p:cNvSpPr>
            <a:spLocks noGrp="1"/>
          </p:cNvSpPr>
          <p:nvPr>
            <p:ph type="sldNum" sz="quarter" idx="10"/>
          </p:nvPr>
        </p:nvSpPr>
        <p:spPr>
          <a:xfrm>
            <a:off x="7010400" y="6492875"/>
            <a:ext cx="2133600" cy="365125"/>
          </a:xfrm>
        </p:spPr>
        <p:txBody>
          <a:bodyPr/>
          <a:lstStyle>
            <a:lvl1pPr fontAlgn="auto">
              <a:spcBef>
                <a:spcPts val="0"/>
              </a:spcBef>
              <a:spcAft>
                <a:spcPts val="0"/>
              </a:spcAft>
              <a:defRPr kumimoji="0" smtClean="0">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6D98533-246F-4B13-9B1F-35D7E56C1C8C}" type="slidenum">
              <a:rPr kumimoji="0" lang="zh-CN" altLang="en-US" sz="1200" b="0" i="0" u="none" strike="noStrike" kern="1200" cap="none" spc="0" normalizeH="0" baseline="0" noProof="0">
                <a:ln>
                  <a:noFill/>
                </a:ln>
                <a:solidFill>
                  <a:prstClr val="black"/>
                </a:solidFill>
                <a:effectLst/>
                <a:uLnTx/>
                <a:uFillTx/>
                <a:latin typeface="Calibri"/>
                <a:ea typeface="宋体"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r>
              <a:rPr kumimoji="0" lang="en-US" altLang="zh-CN" sz="1200" b="0" i="0" u="none" strike="noStrike" kern="1200" cap="none" spc="0" normalizeH="0" baseline="0" noProof="0" dirty="0">
                <a:ln>
                  <a:noFill/>
                </a:ln>
                <a:solidFill>
                  <a:prstClr val="black"/>
                </a:solidFill>
                <a:effectLst/>
                <a:uLnTx/>
                <a:uFillTx/>
                <a:latin typeface="Calibri"/>
                <a:ea typeface="宋体" pitchFamily="2" charset="-122"/>
                <a:cs typeface="+mn-cs"/>
              </a:rPr>
              <a:t>/30</a:t>
            </a:r>
            <a:endParaRPr kumimoji="0" lang="zh-CN" altLang="en-US" sz="1200" b="0" i="0" u="none" strike="noStrike" kern="1200" cap="none" spc="0" normalizeH="0" baseline="0" noProof="0" dirty="0">
              <a:ln>
                <a:noFill/>
              </a:ln>
              <a:solidFill>
                <a:prstClr val="black"/>
              </a:solidFill>
              <a:effectLst/>
              <a:uLnTx/>
              <a:uFillTx/>
              <a:latin typeface="Calibri"/>
              <a:ea typeface="宋体" pitchFamily="2" charset="-122"/>
              <a:cs typeface="+mn-cs"/>
            </a:endParaRPr>
          </a:p>
        </p:txBody>
      </p:sp>
    </p:spTree>
    <p:extLst>
      <p:ext uri="{BB962C8B-B14F-4D97-AF65-F5344CB8AC3E}">
        <p14:creationId xmlns:p14="http://schemas.microsoft.com/office/powerpoint/2010/main" val="22586426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灯片编号占位符 5"/>
          <p:cNvSpPr>
            <a:spLocks noGrp="1"/>
          </p:cNvSpPr>
          <p:nvPr>
            <p:ph type="sldNum" sz="quarter" idx="10"/>
          </p:nvPr>
        </p:nvSpPr>
        <p:spPr/>
        <p:txBody>
          <a:bodyPr/>
          <a:lstStyle>
            <a:lvl1pPr fontAlgn="auto">
              <a:spcBef>
                <a:spcPts val="0"/>
              </a:spcBef>
              <a:spcAft>
                <a:spcPts val="0"/>
              </a:spcAft>
              <a:defRPr kumimoji="0">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9E4384C-0D72-412A-9804-59F887330526}" type="slidenum">
              <a:rPr kumimoji="0" lang="zh-CN" altLang="en-US" sz="1200" b="0" i="0" u="none" strike="noStrike" kern="1200" cap="none" spc="0" normalizeH="0" baseline="0" noProof="0">
                <a:ln>
                  <a:noFill/>
                </a:ln>
                <a:solidFill>
                  <a:prstClr val="black"/>
                </a:solidFill>
                <a:effectLst/>
                <a:uLnTx/>
                <a:uFillTx/>
                <a:latin typeface="Calibri"/>
                <a:ea typeface="宋体"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solidFill>
              <a:effectLst/>
              <a:uLnTx/>
              <a:uFillTx/>
              <a:latin typeface="Calibri"/>
              <a:ea typeface="宋体" pitchFamily="2" charset="-122"/>
              <a:cs typeface="+mn-cs"/>
            </a:endParaRPr>
          </a:p>
        </p:txBody>
      </p:sp>
    </p:spTree>
    <p:extLst>
      <p:ext uri="{BB962C8B-B14F-4D97-AF65-F5344CB8AC3E}">
        <p14:creationId xmlns:p14="http://schemas.microsoft.com/office/powerpoint/2010/main" val="7449983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p:cNvSpPr>
            <a:spLocks noGrp="1"/>
          </p:cNvSpPr>
          <p:nvPr>
            <p:ph type="dt" sz="half" idx="10"/>
          </p:nvPr>
        </p:nvSpPr>
        <p:spPr>
          <a:xfrm>
            <a:off x="0" y="6492875"/>
            <a:ext cx="1000125" cy="365125"/>
          </a:xfrm>
        </p:spPr>
        <p:txBody>
          <a:bodyPr/>
          <a:lstStyle>
            <a:lvl1pPr>
              <a:defRPr>
                <a:solidFill>
                  <a:prstClr val="black"/>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页脚占位符 4"/>
          <p:cNvSpPr>
            <a:spLocks noGrp="1"/>
          </p:cNvSpPr>
          <p:nvPr>
            <p:ph type="ftr" sz="quarter" idx="11"/>
          </p:nvPr>
        </p:nvSpPr>
        <p:spPr>
          <a:xfrm>
            <a:off x="-6350" y="6505575"/>
            <a:ext cx="3498850" cy="365125"/>
          </a:xfrm>
        </p:spPr>
        <p:txBody>
          <a:bodyPr/>
          <a:lstStyle>
            <a:lvl1pPr>
              <a:defRPr dirty="0">
                <a:solidFill>
                  <a:prstClr val="black"/>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 name="灯片编号占位符 5"/>
          <p:cNvSpPr>
            <a:spLocks noGrp="1"/>
          </p:cNvSpPr>
          <p:nvPr>
            <p:ph type="sldNum" sz="quarter" idx="12"/>
          </p:nvPr>
        </p:nvSpPr>
        <p:spPr/>
        <p:txBody>
          <a:bodyPr/>
          <a:lstStyle>
            <a:lvl1pPr fontAlgn="auto">
              <a:spcBef>
                <a:spcPts val="0"/>
              </a:spcBef>
              <a:spcAft>
                <a:spcPts val="0"/>
              </a:spcAft>
              <a:defRPr kumimoji="0">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9E1E0F2-EF2D-46B1-BC88-EB8BF6E365B6}" type="slidenum">
              <a:rPr kumimoji="0" lang="zh-CN" altLang="en-US" sz="1200" b="0" i="0" u="none" strike="noStrike" kern="1200" cap="none" spc="0" normalizeH="0" baseline="0" noProof="0">
                <a:ln>
                  <a:noFill/>
                </a:ln>
                <a:solidFill>
                  <a:prstClr val="black"/>
                </a:solidFill>
                <a:effectLst/>
                <a:uLnTx/>
                <a:uFillTx/>
                <a:latin typeface="Calibri"/>
                <a:ea typeface="宋体"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solidFill>
              <a:effectLst/>
              <a:uLnTx/>
              <a:uFillTx/>
              <a:latin typeface="Calibri"/>
              <a:ea typeface="宋体" pitchFamily="2" charset="-122"/>
              <a:cs typeface="+mn-cs"/>
            </a:endParaRPr>
          </a:p>
        </p:txBody>
      </p:sp>
    </p:spTree>
    <p:extLst>
      <p:ext uri="{BB962C8B-B14F-4D97-AF65-F5344CB8AC3E}">
        <p14:creationId xmlns:p14="http://schemas.microsoft.com/office/powerpoint/2010/main" val="167894327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p:cNvSpPr>
            <a:spLocks noGrp="1"/>
          </p:cNvSpPr>
          <p:nvPr>
            <p:ph type="dt" sz="half" idx="10"/>
          </p:nvPr>
        </p:nvSpPr>
        <p:spPr>
          <a:xfrm>
            <a:off x="0" y="6492875"/>
            <a:ext cx="1000125" cy="365125"/>
          </a:xfrm>
        </p:spPr>
        <p:txBody>
          <a:bodyPr/>
          <a:lstStyle>
            <a:lvl1pPr>
              <a:defRPr>
                <a:solidFill>
                  <a:prstClr val="black"/>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页脚占位符 4"/>
          <p:cNvSpPr>
            <a:spLocks noGrp="1"/>
          </p:cNvSpPr>
          <p:nvPr>
            <p:ph type="ftr" sz="quarter" idx="11"/>
          </p:nvPr>
        </p:nvSpPr>
        <p:spPr>
          <a:xfrm>
            <a:off x="-6350" y="6505575"/>
            <a:ext cx="3498850" cy="365125"/>
          </a:xfrm>
        </p:spPr>
        <p:txBody>
          <a:bodyPr/>
          <a:lstStyle>
            <a:lvl1pPr>
              <a:defRPr dirty="0">
                <a:solidFill>
                  <a:prstClr val="black"/>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 name="灯片编号占位符 5"/>
          <p:cNvSpPr>
            <a:spLocks noGrp="1"/>
          </p:cNvSpPr>
          <p:nvPr>
            <p:ph type="sldNum" sz="quarter" idx="12"/>
          </p:nvPr>
        </p:nvSpPr>
        <p:spPr/>
        <p:txBody>
          <a:bodyPr/>
          <a:lstStyle>
            <a:lvl1pPr fontAlgn="auto">
              <a:spcBef>
                <a:spcPts val="0"/>
              </a:spcBef>
              <a:spcAft>
                <a:spcPts val="0"/>
              </a:spcAft>
              <a:defRPr kumimoji="0">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DFC9F3A-272D-4EA5-AA2F-C7848637E12C}" type="slidenum">
              <a:rPr kumimoji="0" lang="zh-CN" altLang="en-US" sz="1200" b="0" i="0" u="none" strike="noStrike" kern="1200" cap="none" spc="0" normalizeH="0" baseline="0" noProof="0">
                <a:ln>
                  <a:noFill/>
                </a:ln>
                <a:solidFill>
                  <a:prstClr val="black"/>
                </a:solidFill>
                <a:effectLst/>
                <a:uLnTx/>
                <a:uFillTx/>
                <a:latin typeface="Calibri"/>
                <a:ea typeface="宋体"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solidFill>
              <a:effectLst/>
              <a:uLnTx/>
              <a:uFillTx/>
              <a:latin typeface="Calibri"/>
              <a:ea typeface="宋体" pitchFamily="2" charset="-122"/>
              <a:cs typeface="+mn-cs"/>
            </a:endParaRPr>
          </a:p>
        </p:txBody>
      </p:sp>
    </p:spTree>
    <p:extLst>
      <p:ext uri="{BB962C8B-B14F-4D97-AF65-F5344CB8AC3E}">
        <p14:creationId xmlns:p14="http://schemas.microsoft.com/office/powerpoint/2010/main" val="3581919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fld id="{456A9933-F6BA-4A75-BF2F-868312927552}" type="slidenum">
              <a:rPr lang="zh-CN" altLang="en-US"/>
              <a:pPr/>
              <a:t>‹#›</a:t>
            </a:fld>
            <a:endParaRPr lang="zh-CN" altLang="en-US"/>
          </a:p>
        </p:txBody>
      </p:sp>
    </p:spTree>
    <p:extLst>
      <p:ext uri="{BB962C8B-B14F-4D97-AF65-F5344CB8AC3E}">
        <p14:creationId xmlns:p14="http://schemas.microsoft.com/office/powerpoint/2010/main" val="256555886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6492875"/>
            <a:ext cx="1000125" cy="365125"/>
          </a:xfrm>
        </p:spPr>
        <p:txBody>
          <a:bodyPr/>
          <a:lstStyle>
            <a:lvl1pPr>
              <a:defRPr>
                <a:solidFill>
                  <a:prstClr val="black"/>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6350" y="6505575"/>
            <a:ext cx="3498850" cy="365125"/>
          </a:xfrm>
        </p:spPr>
        <p:txBody>
          <a:bodyPr/>
          <a:lstStyle>
            <a:lvl1pPr>
              <a:defRPr dirty="0">
                <a:solidFill>
                  <a:prstClr val="black"/>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lvl1pPr fontAlgn="auto">
              <a:spcBef>
                <a:spcPts val="0"/>
              </a:spcBef>
              <a:spcAft>
                <a:spcPts val="0"/>
              </a:spcAft>
              <a:defRPr kumimoji="0">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75E884-A207-4A0D-99B2-1EB91494EDAC}" type="slidenum">
              <a:rPr kumimoji="0" lang="zh-CN" altLang="en-US" sz="1200" b="0" i="0" u="none" strike="noStrike" kern="1200" cap="none" spc="0" normalizeH="0" baseline="0" noProof="0">
                <a:ln>
                  <a:noFill/>
                </a:ln>
                <a:solidFill>
                  <a:prstClr val="black"/>
                </a:solidFill>
                <a:effectLst/>
                <a:uLnTx/>
                <a:uFillTx/>
                <a:latin typeface="Calibri"/>
                <a:ea typeface="宋体"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solidFill>
              <a:effectLst/>
              <a:uLnTx/>
              <a:uFillTx/>
              <a:latin typeface="Calibri"/>
              <a:ea typeface="宋体" pitchFamily="2" charset="-122"/>
              <a:cs typeface="+mn-cs"/>
            </a:endParaRPr>
          </a:p>
        </p:txBody>
      </p:sp>
    </p:spTree>
    <p:extLst>
      <p:ext uri="{BB962C8B-B14F-4D97-AF65-F5344CB8AC3E}">
        <p14:creationId xmlns:p14="http://schemas.microsoft.com/office/powerpoint/2010/main" val="290243756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6492875"/>
            <a:ext cx="1000125" cy="365125"/>
          </a:xfrm>
        </p:spPr>
        <p:txBody>
          <a:bodyPr/>
          <a:lstStyle>
            <a:lvl1pPr>
              <a:defRPr>
                <a:solidFill>
                  <a:prstClr val="black"/>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6350" y="6505575"/>
            <a:ext cx="3498850" cy="365125"/>
          </a:xfrm>
        </p:spPr>
        <p:txBody>
          <a:bodyPr/>
          <a:lstStyle>
            <a:lvl1pPr>
              <a:defRPr dirty="0">
                <a:solidFill>
                  <a:prstClr val="black"/>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lvl1pPr fontAlgn="auto">
              <a:spcBef>
                <a:spcPts val="0"/>
              </a:spcBef>
              <a:spcAft>
                <a:spcPts val="0"/>
              </a:spcAft>
              <a:defRPr kumimoji="0">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AAF7DAA-63E5-4315-BD09-6679C91FD20C}" type="slidenum">
              <a:rPr kumimoji="0" lang="zh-CN" altLang="en-US" sz="1200" b="0" i="0" u="none" strike="noStrike" kern="1200" cap="none" spc="0" normalizeH="0" baseline="0" noProof="0">
                <a:ln>
                  <a:noFill/>
                </a:ln>
                <a:solidFill>
                  <a:prstClr val="black"/>
                </a:solidFill>
                <a:effectLst/>
                <a:uLnTx/>
                <a:uFillTx/>
                <a:latin typeface="Calibri"/>
                <a:ea typeface="宋体"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solidFill>
              <a:effectLst/>
              <a:uLnTx/>
              <a:uFillTx/>
              <a:latin typeface="Calibri"/>
              <a:ea typeface="宋体" pitchFamily="2" charset="-122"/>
              <a:cs typeface="+mn-cs"/>
            </a:endParaRPr>
          </a:p>
        </p:txBody>
      </p:sp>
    </p:spTree>
    <p:extLst>
      <p:ext uri="{BB962C8B-B14F-4D97-AF65-F5344CB8AC3E}">
        <p14:creationId xmlns:p14="http://schemas.microsoft.com/office/powerpoint/2010/main" val="333608725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AndObj">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652463" y="430213"/>
            <a:ext cx="7745412" cy="871537"/>
          </a:xfrm>
        </p:spPr>
        <p:txBody>
          <a:bodyPr/>
          <a:lstStyle/>
          <a:p>
            <a:r>
              <a:rPr lang="zh-CN" altLang="en-US"/>
              <a:t>单击此处编辑母版标题样式</a:t>
            </a:r>
          </a:p>
        </p:txBody>
      </p:sp>
      <p:sp>
        <p:nvSpPr>
          <p:cNvPr id="3" name="文本占位符 2"/>
          <p:cNvSpPr>
            <a:spLocks noGrp="1"/>
          </p:cNvSpPr>
          <p:nvPr>
            <p:ph type="body" sz="half" idx="1"/>
          </p:nvPr>
        </p:nvSpPr>
        <p:spPr>
          <a:xfrm>
            <a:off x="652463" y="1641475"/>
            <a:ext cx="3887787" cy="419417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92650" y="1641475"/>
            <a:ext cx="3889375" cy="419417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7883525" y="6543675"/>
            <a:ext cx="1368425" cy="414338"/>
          </a:xfrm>
        </p:spPr>
        <p:txBody>
          <a:bodyPr/>
          <a:lstStyle>
            <a:lvl1pPr>
              <a:defRPr>
                <a:solidFill>
                  <a:prstClr val="black"/>
                </a:solidFill>
                <a:latin typeface="黑体" pitchFamily="2" charset="-122"/>
                <a:ea typeface="黑体"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黑体" pitchFamily="2" charset="-122"/>
              <a:ea typeface="黑体" pitchFamily="2" charset="-122"/>
              <a:cs typeface="+mn-cs"/>
            </a:endParaRPr>
          </a:p>
        </p:txBody>
      </p:sp>
    </p:spTree>
    <p:extLst>
      <p:ext uri="{BB962C8B-B14F-4D97-AF65-F5344CB8AC3E}">
        <p14:creationId xmlns:p14="http://schemas.microsoft.com/office/powerpoint/2010/main" val="28351542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
        <p:nvSpPr>
          <p:cNvPr id="4098" name="Rectangle 2"/>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zh-CN" altLang="en-US"/>
              <a:t>单击此处编辑母版副标题样式</a:t>
            </a:r>
          </a:p>
        </p:txBody>
      </p:sp>
      <p:sp>
        <p:nvSpPr>
          <p:cNvPr id="3" name="Rectangle 3"/>
          <p:cNvSpPr>
            <a:spLocks noGrp="1" noChangeArrowheads="1"/>
          </p:cNvSpPr>
          <p:nvPr>
            <p:ph type="dt" sz="half" idx="10"/>
          </p:nvPr>
        </p:nvSpPr>
        <p:spPr>
          <a:xfrm>
            <a:off x="457200" y="6245225"/>
            <a:ext cx="2133600" cy="476250"/>
          </a:xfrm>
        </p:spPr>
        <p:txBody>
          <a:bodyPr/>
          <a:lstStyle>
            <a:lvl1pPr>
              <a:defRPr>
                <a:solidFill>
                  <a:prstClr val="black"/>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Rectangle 4"/>
          <p:cNvSpPr>
            <a:spLocks noGrp="1" noChangeArrowheads="1"/>
          </p:cNvSpPr>
          <p:nvPr>
            <p:ph type="ftr" sz="quarter" idx="11"/>
          </p:nvPr>
        </p:nvSpPr>
        <p:spPr>
          <a:xfrm>
            <a:off x="3124200" y="6245225"/>
            <a:ext cx="2895600" cy="476250"/>
          </a:xfrm>
        </p:spPr>
        <p:txBody>
          <a:bodyPr/>
          <a:lstStyle>
            <a:lvl1pPr>
              <a:defRPr>
                <a:solidFill>
                  <a:prstClr val="black"/>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Rectangle 5"/>
          <p:cNvSpPr>
            <a:spLocks noGrp="1" noChangeArrowheads="1"/>
          </p:cNvSpPr>
          <p:nvPr>
            <p:ph type="sldNum" sz="quarter" idx="12"/>
          </p:nvPr>
        </p:nvSpPr>
        <p:spPr>
          <a:xfrm>
            <a:off x="6553200" y="6245225"/>
            <a:ext cx="2133600" cy="476250"/>
          </a:xfrm>
        </p:spPr>
        <p:txBody>
          <a:bodyPr/>
          <a:lstStyle>
            <a:lvl1pPr fontAlgn="auto">
              <a:spcBef>
                <a:spcPts val="0"/>
              </a:spcBef>
              <a:spcAft>
                <a:spcPts val="0"/>
              </a:spcAft>
              <a:defRPr kumimoji="0">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646091D-135E-485B-849A-B5939EFA8A54}" type="slidenum">
              <a:rPr kumimoji="0" lang="en-US" altLang="zh-CN" sz="1200" b="0" i="0" u="none" strike="noStrike" kern="1200" cap="none" spc="0" normalizeH="0" baseline="0" noProof="0">
                <a:ln>
                  <a:noFill/>
                </a:ln>
                <a:solidFill>
                  <a:prstClr val="black"/>
                </a:solidFill>
                <a:effectLst/>
                <a:uLnTx/>
                <a:uFillTx/>
                <a:latin typeface="Calibri"/>
                <a:ea typeface="宋体"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zh-CN" sz="1200" b="0" i="0" u="none" strike="noStrike" kern="1200" cap="none" spc="0" normalizeH="0" baseline="0" noProof="0">
              <a:ln>
                <a:noFill/>
              </a:ln>
              <a:solidFill>
                <a:prstClr val="black"/>
              </a:solidFill>
              <a:effectLst/>
              <a:uLnTx/>
              <a:uFillTx/>
              <a:latin typeface="Calibri"/>
              <a:ea typeface="宋体" pitchFamily="2" charset="-122"/>
              <a:cs typeface="+mn-cs"/>
            </a:endParaRPr>
          </a:p>
        </p:txBody>
      </p:sp>
    </p:spTree>
    <p:extLst>
      <p:ext uri="{BB962C8B-B14F-4D97-AF65-F5344CB8AC3E}">
        <p14:creationId xmlns:p14="http://schemas.microsoft.com/office/powerpoint/2010/main" val="25466987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82563" y="123825"/>
            <a:ext cx="8686800" cy="1189038"/>
          </a:xfrm>
        </p:spPr>
        <p:txBody>
          <a:bodyPr/>
          <a:lstStyle/>
          <a:p>
            <a:r>
              <a:rPr lang="en-US"/>
              <a:t>Click to edit Master title style</a:t>
            </a:r>
          </a:p>
        </p:txBody>
      </p:sp>
      <p:sp>
        <p:nvSpPr>
          <p:cNvPr id="3" name="Text Placeholder 2"/>
          <p:cNvSpPr>
            <a:spLocks noGrp="1"/>
          </p:cNvSpPr>
          <p:nvPr>
            <p:ph type="body" sz="half" idx="1"/>
          </p:nvPr>
        </p:nvSpPr>
        <p:spPr>
          <a:xfrm>
            <a:off x="182563" y="1874838"/>
            <a:ext cx="4267200" cy="4479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02163" y="1874838"/>
            <a:ext cx="4267200" cy="2163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02163" y="4191000"/>
            <a:ext cx="4267200" cy="2163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
          <p:cNvSpPr>
            <a:spLocks noGrp="1" noChangeArrowheads="1"/>
          </p:cNvSpPr>
          <p:nvPr>
            <p:ph type="sldNum" sz="quarter" idx="10"/>
          </p:nvPr>
        </p:nvSpPr>
        <p:spPr/>
        <p:txBody>
          <a:bodyPr/>
          <a:lstStyle>
            <a:lvl1pPr fontAlgn="auto">
              <a:spcBef>
                <a:spcPts val="0"/>
              </a:spcBef>
              <a:spcAft>
                <a:spcPts val="0"/>
              </a:spcAft>
              <a:defRPr kumimoji="0">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BDAB27C-2C26-4CC9-8627-9FB0BC76739F}" type="slidenum">
              <a:rPr kumimoji="0" lang="en-US" sz="1200" b="0" i="0" u="none" strike="noStrike" kern="1200" cap="none" spc="0" normalizeH="0" baseline="0" noProof="0">
                <a:ln>
                  <a:noFill/>
                </a:ln>
                <a:solidFill>
                  <a:prstClr val="black"/>
                </a:solidFill>
                <a:effectLst/>
                <a:uLnTx/>
                <a:uFillTx/>
                <a:latin typeface="Calibri"/>
                <a:ea typeface="宋体"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solidFill>
              <a:effectLst/>
              <a:uLnTx/>
              <a:uFillTx/>
              <a:latin typeface="Calibri"/>
              <a:ea typeface="宋体" pitchFamily="2" charset="-122"/>
              <a:cs typeface="+mn-cs"/>
            </a:endParaRPr>
          </a:p>
        </p:txBody>
      </p:sp>
      <p:sp>
        <p:nvSpPr>
          <p:cNvPr id="7" name="Rectangle 8"/>
          <p:cNvSpPr>
            <a:spLocks noGrp="1" noChangeArrowheads="1"/>
          </p:cNvSpPr>
          <p:nvPr>
            <p:ph type="ftr" sz="quarter" idx="11"/>
          </p:nvPr>
        </p:nvSpPr>
        <p:spPr>
          <a:xfrm>
            <a:off x="3124200" y="6356350"/>
            <a:ext cx="2895600" cy="365125"/>
          </a:xfrm>
        </p:spPr>
        <p:txBody>
          <a:bodyPr/>
          <a:lstStyle>
            <a:lvl1pPr>
              <a:defRPr>
                <a:solidFill>
                  <a:prstClr val="black"/>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Rectangle 9"/>
          <p:cNvSpPr>
            <a:spLocks noGrp="1" noChangeArrowheads="1"/>
          </p:cNvSpPr>
          <p:nvPr>
            <p:ph type="dt" sz="half" idx="12"/>
          </p:nvPr>
        </p:nvSpPr>
        <p:spPr>
          <a:xfrm>
            <a:off x="457200" y="6356350"/>
            <a:ext cx="2133600" cy="365125"/>
          </a:xfrm>
        </p:spPr>
        <p:txBody>
          <a:bodyPr/>
          <a:lstStyle>
            <a:lvl1pPr>
              <a:defRPr>
                <a:solidFill>
                  <a:prstClr val="black"/>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2014389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2_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806240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5_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688479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789305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9FD2226-4691-432B-98C7-D62F4C17E952}"/>
              </a:ext>
            </a:extLst>
          </p:cNvPr>
          <p:cNvSpPr>
            <a:spLocks noGrp="1"/>
          </p:cNvSpPr>
          <p:nvPr>
            <p:ph type="body" sz="quarter" idx="10"/>
          </p:nvPr>
        </p:nvSpPr>
        <p:spPr>
          <a:xfrm>
            <a:off x="424832" y="251908"/>
            <a:ext cx="8314566" cy="614634"/>
          </a:xfrm>
        </p:spPr>
        <p:txBody>
          <a:bodyPr>
            <a:normAutofit/>
          </a:bodyPr>
          <a:lstStyle>
            <a:lvl1pPr>
              <a:defRPr sz="2700" b="1"/>
            </a:lvl1pPr>
          </a:lstStyle>
          <a:p>
            <a:pPr lvl="0"/>
            <a:r>
              <a:rPr lang="en-US" dirty="0"/>
              <a:t>Edit Master text styles</a:t>
            </a:r>
          </a:p>
        </p:txBody>
      </p:sp>
    </p:spTree>
    <p:extLst>
      <p:ext uri="{BB962C8B-B14F-4D97-AF65-F5344CB8AC3E}">
        <p14:creationId xmlns:p14="http://schemas.microsoft.com/office/powerpoint/2010/main" val="249178506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5FD3C43-226D-4C2D-9224-3D6AF44E5DBB}"/>
              </a:ext>
            </a:extLst>
          </p:cNvPr>
          <p:cNvGrpSpPr/>
          <p:nvPr userDrawn="1"/>
        </p:nvGrpSpPr>
        <p:grpSpPr>
          <a:xfrm>
            <a:off x="-201386" y="0"/>
            <a:ext cx="5759976" cy="6869970"/>
            <a:chOff x="-268515" y="0"/>
            <a:chExt cx="27599710" cy="24688800"/>
          </a:xfrm>
        </p:grpSpPr>
        <p:pic>
          <p:nvPicPr>
            <p:cNvPr id="5" name="Picture 9">
              <a:extLst>
                <a:ext uri="{FF2B5EF4-FFF2-40B4-BE49-F238E27FC236}">
                  <a16:creationId xmlns:a16="http://schemas.microsoft.com/office/drawing/2014/main" id="{D2CBAF43-B315-46FC-A325-1F452C0C83E6}"/>
                </a:ext>
              </a:extLst>
            </p:cNvPr>
            <p:cNvPicPr>
              <a:picLocks noChangeAspect="1"/>
            </p:cNvPicPr>
            <p:nvPr/>
          </p:nvPicPr>
          <p:blipFill>
            <a:blip r:embed="rId2"/>
            <a:stretch>
              <a:fillRect/>
            </a:stretch>
          </p:blipFill>
          <p:spPr>
            <a:xfrm>
              <a:off x="-268515" y="0"/>
              <a:ext cx="27599710" cy="24688800"/>
            </a:xfrm>
            <a:prstGeom prst="rect">
              <a:avLst/>
            </a:prstGeom>
          </p:spPr>
        </p:pic>
        <p:pic>
          <p:nvPicPr>
            <p:cNvPr id="6" name="Picture 13">
              <a:extLst>
                <a:ext uri="{FF2B5EF4-FFF2-40B4-BE49-F238E27FC236}">
                  <a16:creationId xmlns:a16="http://schemas.microsoft.com/office/drawing/2014/main" id="{DDCD4DAD-CB21-4F9B-A67B-23B9A97289E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050513" y="13244521"/>
              <a:ext cx="5456130" cy="6638786"/>
            </a:xfrm>
            <a:prstGeom prst="rect">
              <a:avLst/>
            </a:prstGeom>
          </p:spPr>
        </p:pic>
      </p:grpSp>
      <p:sp>
        <p:nvSpPr>
          <p:cNvPr id="3" name="Text Placeholder 2">
            <a:extLst>
              <a:ext uri="{FF2B5EF4-FFF2-40B4-BE49-F238E27FC236}">
                <a16:creationId xmlns:a16="http://schemas.microsoft.com/office/drawing/2014/main" id="{89FD2226-4691-432B-98C7-D62F4C17E952}"/>
              </a:ext>
            </a:extLst>
          </p:cNvPr>
          <p:cNvSpPr>
            <a:spLocks noGrp="1"/>
          </p:cNvSpPr>
          <p:nvPr>
            <p:ph type="body" sz="quarter" idx="10"/>
          </p:nvPr>
        </p:nvSpPr>
        <p:spPr>
          <a:xfrm>
            <a:off x="5822004" y="692580"/>
            <a:ext cx="2917394" cy="971879"/>
          </a:xfrm>
        </p:spPr>
        <p:txBody>
          <a:bodyPr>
            <a:noAutofit/>
          </a:bodyPr>
          <a:lstStyle>
            <a:lvl1pPr>
              <a:defRPr sz="2700" b="1"/>
            </a:lvl1pPr>
          </a:lstStyle>
          <a:p>
            <a:pPr lvl="0"/>
            <a:r>
              <a:rPr lang="en-US" dirty="0"/>
              <a:t>Edit Master text styles</a:t>
            </a:r>
          </a:p>
        </p:txBody>
      </p:sp>
      <p:sp>
        <p:nvSpPr>
          <p:cNvPr id="2" name="TextBox 1">
            <a:extLst>
              <a:ext uri="{FF2B5EF4-FFF2-40B4-BE49-F238E27FC236}">
                <a16:creationId xmlns:a16="http://schemas.microsoft.com/office/drawing/2014/main" id="{0FD738E3-9D90-4064-9704-EE41B06C64FB}"/>
              </a:ext>
            </a:extLst>
          </p:cNvPr>
          <p:cNvSpPr txBox="1"/>
          <p:nvPr userDrawn="1"/>
        </p:nvSpPr>
        <p:spPr>
          <a:xfrm>
            <a:off x="4467402" y="5378892"/>
            <a:ext cx="792205" cy="253916"/>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dirty="0" err="1">
                <a:ln>
                  <a:noFill/>
                </a:ln>
                <a:solidFill>
                  <a:prstClr val="white">
                    <a:alpha val="65000"/>
                  </a:prstClr>
                </a:solidFill>
                <a:effectLst>
                  <a:outerShdw blurRad="127000" dist="38100" dir="2700000" algn="tl" rotWithShape="0">
                    <a:prstClr val="black"/>
                  </a:outerShdw>
                </a:effectLst>
                <a:uLnTx/>
                <a:uFillTx/>
                <a:latin typeface="Segoe UI"/>
                <a:ea typeface="+mn-ea"/>
                <a:cs typeface="+mn-cs"/>
              </a:rPr>
              <a:t>Hosted</a:t>
            </a:r>
            <a:r>
              <a:rPr kumimoji="0" lang="fi-FI" sz="1050" b="0" i="0" u="none" strike="noStrike" kern="1200" cap="none" spc="0" normalizeH="0" baseline="0" noProof="0" dirty="0">
                <a:ln>
                  <a:noFill/>
                </a:ln>
                <a:solidFill>
                  <a:prstClr val="white">
                    <a:alpha val="65000"/>
                  </a:prstClr>
                </a:solidFill>
                <a:effectLst>
                  <a:outerShdw blurRad="127000" dist="38100" dir="2700000" algn="tl" rotWithShape="0">
                    <a:prstClr val="black"/>
                  </a:outerShdw>
                </a:effectLst>
                <a:uLnTx/>
                <a:uFillTx/>
                <a:latin typeface="Segoe UI"/>
                <a:ea typeface="+mn-ea"/>
                <a:cs typeface="+mn-cs"/>
              </a:rPr>
              <a:t> </a:t>
            </a:r>
            <a:r>
              <a:rPr kumimoji="0" lang="fi-FI" sz="1050" b="0" i="0" u="none" strike="noStrike" kern="1200" cap="none" spc="0" normalizeH="0" baseline="0" noProof="0" dirty="0" err="1">
                <a:ln>
                  <a:noFill/>
                </a:ln>
                <a:solidFill>
                  <a:prstClr val="white">
                    <a:alpha val="65000"/>
                  </a:prstClr>
                </a:solidFill>
                <a:effectLst>
                  <a:outerShdw blurRad="127000" dist="38100" dir="2700000" algn="tl" rotWithShape="0">
                    <a:prstClr val="black"/>
                  </a:outerShdw>
                </a:effectLst>
                <a:uLnTx/>
                <a:uFillTx/>
                <a:latin typeface="Segoe UI"/>
                <a:ea typeface="+mn-ea"/>
                <a:cs typeface="+mn-cs"/>
              </a:rPr>
              <a:t>by</a:t>
            </a:r>
            <a:endParaRPr kumimoji="0" lang="en-US" sz="1050" b="0" i="0" u="none" strike="noStrike" kern="1200" cap="none" spc="0" normalizeH="0" baseline="0" noProof="0" dirty="0">
              <a:ln>
                <a:noFill/>
              </a:ln>
              <a:solidFill>
                <a:prstClr val="white">
                  <a:alpha val="65000"/>
                </a:prstClr>
              </a:solidFill>
              <a:effectLst>
                <a:outerShdw blurRad="127000" dist="38100" dir="2700000" algn="tl" rotWithShape="0">
                  <a:prstClr val="black"/>
                </a:outerShdw>
              </a:effectLst>
              <a:uLnTx/>
              <a:uFillTx/>
              <a:latin typeface="Segoe UI"/>
              <a:ea typeface="+mn-ea"/>
              <a:cs typeface="+mn-cs"/>
            </a:endParaRPr>
          </a:p>
        </p:txBody>
      </p:sp>
      <p:cxnSp>
        <p:nvCxnSpPr>
          <p:cNvPr id="7" name="Straight Connector 6">
            <a:extLst>
              <a:ext uri="{FF2B5EF4-FFF2-40B4-BE49-F238E27FC236}">
                <a16:creationId xmlns:a16="http://schemas.microsoft.com/office/drawing/2014/main" id="{3DFFAD6A-48B6-4D53-A8BE-AF34A3F9402A}"/>
              </a:ext>
            </a:extLst>
          </p:cNvPr>
          <p:cNvCxnSpPr>
            <a:cxnSpLocks/>
          </p:cNvCxnSpPr>
          <p:nvPr userDrawn="1"/>
        </p:nvCxnSpPr>
        <p:spPr>
          <a:xfrm>
            <a:off x="5822004" y="617641"/>
            <a:ext cx="2917394" cy="0"/>
          </a:xfrm>
          <a:prstGeom prst="line">
            <a:avLst/>
          </a:prstGeom>
          <a:noFill/>
          <a:ln w="69850" cap="flat" cmpd="sng" algn="ctr">
            <a:solidFill>
              <a:srgbClr val="FFC700"/>
            </a:solidFill>
            <a:prstDash val="solid"/>
            <a:miter lim="800000"/>
          </a:ln>
          <a:effectLst/>
        </p:spPr>
      </p:cxnSp>
      <p:cxnSp>
        <p:nvCxnSpPr>
          <p:cNvPr id="9" name="Straight Connector 8">
            <a:extLst>
              <a:ext uri="{FF2B5EF4-FFF2-40B4-BE49-F238E27FC236}">
                <a16:creationId xmlns:a16="http://schemas.microsoft.com/office/drawing/2014/main" id="{2A393D01-377B-4EEB-B0DA-564535592E64}"/>
              </a:ext>
            </a:extLst>
          </p:cNvPr>
          <p:cNvCxnSpPr>
            <a:cxnSpLocks/>
          </p:cNvCxnSpPr>
          <p:nvPr userDrawn="1"/>
        </p:nvCxnSpPr>
        <p:spPr>
          <a:xfrm>
            <a:off x="5822004" y="1777145"/>
            <a:ext cx="2917394" cy="0"/>
          </a:xfrm>
          <a:prstGeom prst="line">
            <a:avLst/>
          </a:prstGeom>
          <a:noFill/>
          <a:ln w="31750" cap="flat" cmpd="sng" algn="ctr">
            <a:solidFill>
              <a:srgbClr val="FFC700"/>
            </a:solidFill>
            <a:prstDash val="solid"/>
            <a:miter lim="800000"/>
          </a:ln>
          <a:effectLst/>
        </p:spPr>
      </p:cxnSp>
      <p:cxnSp>
        <p:nvCxnSpPr>
          <p:cNvPr id="10" name="Straight Connector 9">
            <a:extLst>
              <a:ext uri="{FF2B5EF4-FFF2-40B4-BE49-F238E27FC236}">
                <a16:creationId xmlns:a16="http://schemas.microsoft.com/office/drawing/2014/main" id="{FE210275-07A2-45D1-8612-0495EB070636}"/>
              </a:ext>
            </a:extLst>
          </p:cNvPr>
          <p:cNvCxnSpPr>
            <a:cxnSpLocks/>
          </p:cNvCxnSpPr>
          <p:nvPr userDrawn="1"/>
        </p:nvCxnSpPr>
        <p:spPr>
          <a:xfrm>
            <a:off x="5822004" y="3939539"/>
            <a:ext cx="2917394" cy="0"/>
          </a:xfrm>
          <a:prstGeom prst="line">
            <a:avLst/>
          </a:prstGeom>
          <a:noFill/>
          <a:ln w="31750" cap="flat" cmpd="sng" algn="ctr">
            <a:solidFill>
              <a:srgbClr val="FFC700"/>
            </a:solidFill>
            <a:prstDash val="solid"/>
            <a:miter lim="800000"/>
          </a:ln>
          <a:effectLst/>
        </p:spPr>
      </p:cxnSp>
      <p:sp>
        <p:nvSpPr>
          <p:cNvPr id="12" name="Text Placeholder 11">
            <a:extLst>
              <a:ext uri="{FF2B5EF4-FFF2-40B4-BE49-F238E27FC236}">
                <a16:creationId xmlns:a16="http://schemas.microsoft.com/office/drawing/2014/main" id="{DFDD5070-7389-4771-B643-04D9FF231D7D}"/>
              </a:ext>
            </a:extLst>
          </p:cNvPr>
          <p:cNvSpPr>
            <a:spLocks noGrp="1"/>
          </p:cNvSpPr>
          <p:nvPr>
            <p:ph type="body" sz="quarter" idx="11"/>
          </p:nvPr>
        </p:nvSpPr>
        <p:spPr>
          <a:xfrm>
            <a:off x="5822157" y="1939439"/>
            <a:ext cx="2917031" cy="1852997"/>
          </a:xfrm>
        </p:spPr>
        <p:txBody>
          <a:bodyPr>
            <a:normAutofit/>
          </a:bodyPr>
          <a:lstStyle>
            <a:lvl1pPr marL="128588" indent="-128588">
              <a:buClr>
                <a:srgbClr val="FFB200"/>
              </a:buClr>
              <a:buFont typeface="Wingdings" panose="05000000000000000000" pitchFamily="2" charset="2"/>
              <a:buChar char="§"/>
              <a:defRPr sz="1800"/>
            </a:lvl1pPr>
            <a:lvl2pPr marL="514350" indent="-171450">
              <a:buClr>
                <a:srgbClr val="FFB200"/>
              </a:buClr>
              <a:buFont typeface="Wingdings" panose="05000000000000000000" pitchFamily="2" charset="2"/>
              <a:buChar char="§"/>
              <a:defRPr sz="900"/>
            </a:lvl2pPr>
            <a:lvl3pPr marL="857250" indent="-171450">
              <a:buClr>
                <a:srgbClr val="FFB200"/>
              </a:buClr>
              <a:buFont typeface="Wingdings" panose="05000000000000000000" pitchFamily="2" charset="2"/>
              <a:buChar char="§"/>
              <a:defRPr sz="900"/>
            </a:lvl3pPr>
            <a:lvl4pPr marL="1200150" indent="-171450">
              <a:buClr>
                <a:srgbClr val="FFB200"/>
              </a:buClr>
              <a:buFont typeface="Wingdings" panose="05000000000000000000" pitchFamily="2" charset="2"/>
              <a:buChar char="§"/>
              <a:defRPr sz="900"/>
            </a:lvl4pPr>
            <a:lvl5pPr marL="1543050" indent="-171450">
              <a:buClr>
                <a:srgbClr val="FFB200"/>
              </a:buClr>
              <a:buFont typeface="Wingdings" panose="05000000000000000000" pitchFamily="2" charset="2"/>
              <a:buChar char="§"/>
              <a:defRPr sz="9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3">
            <a:extLst>
              <a:ext uri="{FF2B5EF4-FFF2-40B4-BE49-F238E27FC236}">
                <a16:creationId xmlns:a16="http://schemas.microsoft.com/office/drawing/2014/main" id="{C69E7BFB-B10C-4481-BFEE-6185FBA02678}"/>
              </a:ext>
            </a:extLst>
          </p:cNvPr>
          <p:cNvSpPr>
            <a:spLocks noGrp="1"/>
          </p:cNvSpPr>
          <p:nvPr>
            <p:ph type="body" sz="quarter" idx="12"/>
          </p:nvPr>
        </p:nvSpPr>
        <p:spPr>
          <a:xfrm>
            <a:off x="5822157" y="4126895"/>
            <a:ext cx="2917031" cy="1852613"/>
          </a:xfrm>
        </p:spPr>
        <p:txBody>
          <a:bodyPr>
            <a:normAutofit/>
          </a:bodyPr>
          <a:lstStyle>
            <a:lvl1pPr marL="128588" indent="-128588">
              <a:buClr>
                <a:srgbClr val="FFB200"/>
              </a:buClr>
              <a:buFont typeface="Wingdings" panose="05000000000000000000" pitchFamily="2" charset="2"/>
              <a:buChar char="§"/>
              <a:defRPr sz="1800"/>
            </a:lvl1pPr>
            <a:lvl2pPr>
              <a:defRPr sz="900"/>
            </a:lvl2pPr>
            <a:lvl3pPr>
              <a:defRPr sz="900"/>
            </a:lvl3pPr>
            <a:lvl4pPr>
              <a:defRPr sz="900"/>
            </a:lvl4pPr>
            <a:lvl5pPr>
              <a:defRPr sz="9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46233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54341593-BCFE-4C15-A4A0-9371C2CEC95D}" type="slidenum">
              <a:rPr lang="zh-CN" altLang="en-US"/>
              <a:pPr/>
              <a:t>‹#›</a:t>
            </a:fld>
            <a:endParaRPr lang="zh-CN" altLang="en-US"/>
          </a:p>
        </p:txBody>
      </p:sp>
    </p:spTree>
    <p:extLst>
      <p:ext uri="{BB962C8B-B14F-4D97-AF65-F5344CB8AC3E}">
        <p14:creationId xmlns:p14="http://schemas.microsoft.com/office/powerpoint/2010/main" val="221098127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9FD2226-4691-432B-98C7-D62F4C17E952}"/>
              </a:ext>
            </a:extLst>
          </p:cNvPr>
          <p:cNvSpPr>
            <a:spLocks noGrp="1"/>
          </p:cNvSpPr>
          <p:nvPr>
            <p:ph type="body" sz="quarter" idx="10"/>
          </p:nvPr>
        </p:nvSpPr>
        <p:spPr>
          <a:xfrm>
            <a:off x="424832" y="251908"/>
            <a:ext cx="3961572" cy="1015577"/>
          </a:xfrm>
        </p:spPr>
        <p:txBody>
          <a:bodyPr>
            <a:normAutofit/>
          </a:bodyPr>
          <a:lstStyle>
            <a:lvl1pPr>
              <a:defRPr sz="2700" b="1"/>
            </a:lvl1pPr>
          </a:lstStyle>
          <a:p>
            <a:pPr lvl="0"/>
            <a:r>
              <a:rPr lang="en-US" dirty="0"/>
              <a:t>Edit Master text styles</a:t>
            </a:r>
          </a:p>
        </p:txBody>
      </p:sp>
      <p:sp>
        <p:nvSpPr>
          <p:cNvPr id="4" name="Picture Placeholder 3">
            <a:extLst>
              <a:ext uri="{FF2B5EF4-FFF2-40B4-BE49-F238E27FC236}">
                <a16:creationId xmlns:a16="http://schemas.microsoft.com/office/drawing/2014/main" id="{8128067B-365B-4908-8AB6-DB694AA55A43}"/>
              </a:ext>
            </a:extLst>
          </p:cNvPr>
          <p:cNvSpPr>
            <a:spLocks noGrp="1"/>
          </p:cNvSpPr>
          <p:nvPr>
            <p:ph type="pic" sz="quarter" idx="11"/>
          </p:nvPr>
        </p:nvSpPr>
        <p:spPr>
          <a:xfrm>
            <a:off x="4572000" y="0"/>
            <a:ext cx="4572000" cy="6858000"/>
          </a:xfrm>
        </p:spPr>
        <p:txBody>
          <a:bodyPr/>
          <a:lstStyle/>
          <a:p>
            <a:endParaRPr lang="en-US"/>
          </a:p>
        </p:txBody>
      </p:sp>
      <p:sp>
        <p:nvSpPr>
          <p:cNvPr id="5" name="Rectangle 4">
            <a:extLst>
              <a:ext uri="{FF2B5EF4-FFF2-40B4-BE49-F238E27FC236}">
                <a16:creationId xmlns:a16="http://schemas.microsoft.com/office/drawing/2014/main" id="{F0749CEE-7851-4FC0-8D04-48B6F2293536}"/>
              </a:ext>
            </a:extLst>
          </p:cNvPr>
          <p:cNvSpPr/>
          <p:nvPr userDrawn="1"/>
        </p:nvSpPr>
        <p:spPr>
          <a:xfrm>
            <a:off x="475307" y="1358020"/>
            <a:ext cx="1106786" cy="126748"/>
          </a:xfrm>
          <a:prstGeom prst="rect">
            <a:avLst/>
          </a:prstGeom>
          <a:solidFill>
            <a:srgbClr val="FED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167995828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BB4A82E-7F08-4854-BF08-75B9E89B3DF2}"/>
              </a:ext>
            </a:extLst>
          </p:cNvPr>
          <p:cNvSpPr/>
          <p:nvPr userDrawn="1"/>
        </p:nvSpPr>
        <p:spPr>
          <a:xfrm>
            <a:off x="0" y="1017346"/>
            <a:ext cx="9144000" cy="5840613"/>
          </a:xfrm>
          <a:prstGeom prst="rect">
            <a:avLst/>
          </a:prstGeom>
          <a:solidFill>
            <a:srgbClr val="FCF9F2"/>
          </a:solidFill>
          <a:ln>
            <a:noFill/>
          </a:ln>
          <a:effectLst>
            <a:innerShdw blurRad="177800" dist="139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Segoe UI"/>
              <a:ea typeface="+mn-ea"/>
              <a:cs typeface="+mn-cs"/>
            </a:endParaRPr>
          </a:p>
        </p:txBody>
      </p:sp>
      <p:sp>
        <p:nvSpPr>
          <p:cNvPr id="3" name="Text Placeholder 2">
            <a:extLst>
              <a:ext uri="{FF2B5EF4-FFF2-40B4-BE49-F238E27FC236}">
                <a16:creationId xmlns:a16="http://schemas.microsoft.com/office/drawing/2014/main" id="{89FD2226-4691-432B-98C7-D62F4C17E952}"/>
              </a:ext>
            </a:extLst>
          </p:cNvPr>
          <p:cNvSpPr>
            <a:spLocks noGrp="1"/>
          </p:cNvSpPr>
          <p:nvPr>
            <p:ph type="body" sz="quarter" idx="10"/>
          </p:nvPr>
        </p:nvSpPr>
        <p:spPr>
          <a:xfrm>
            <a:off x="424832" y="251908"/>
            <a:ext cx="8314566" cy="614634"/>
          </a:xfrm>
        </p:spPr>
        <p:txBody>
          <a:bodyPr>
            <a:normAutofit/>
          </a:bodyPr>
          <a:lstStyle>
            <a:lvl1pPr>
              <a:defRPr sz="2700" b="1">
                <a:solidFill>
                  <a:schemeClr val="tx1"/>
                </a:solidFill>
              </a:defRPr>
            </a:lvl1pPr>
          </a:lstStyle>
          <a:p>
            <a:pPr lvl="0"/>
            <a:r>
              <a:rPr lang="en-US" dirty="0"/>
              <a:t>Edit Master text styles</a:t>
            </a:r>
          </a:p>
        </p:txBody>
      </p:sp>
      <p:cxnSp>
        <p:nvCxnSpPr>
          <p:cNvPr id="5" name="Straight Connector 4">
            <a:extLst>
              <a:ext uri="{FF2B5EF4-FFF2-40B4-BE49-F238E27FC236}">
                <a16:creationId xmlns:a16="http://schemas.microsoft.com/office/drawing/2014/main" id="{7C3302FB-8BB5-4B68-9414-6016D81D7BF9}"/>
              </a:ext>
            </a:extLst>
          </p:cNvPr>
          <p:cNvCxnSpPr>
            <a:cxnSpLocks/>
          </p:cNvCxnSpPr>
          <p:nvPr userDrawn="1"/>
        </p:nvCxnSpPr>
        <p:spPr>
          <a:xfrm flipH="1">
            <a:off x="1" y="1017510"/>
            <a:ext cx="9147975" cy="0"/>
          </a:xfrm>
          <a:prstGeom prst="line">
            <a:avLst/>
          </a:prstGeom>
          <a:noFill/>
          <a:ln w="104775" cap="flat" cmpd="sng" algn="ctr">
            <a:solidFill>
              <a:srgbClr val="FFC700"/>
            </a:solidFill>
            <a:prstDash val="solid"/>
            <a:miter lim="800000"/>
          </a:ln>
          <a:effectLst/>
        </p:spPr>
      </p:cxnSp>
    </p:spTree>
    <p:extLst>
      <p:ext uri="{BB962C8B-B14F-4D97-AF65-F5344CB8AC3E}">
        <p14:creationId xmlns:p14="http://schemas.microsoft.com/office/powerpoint/2010/main" val="39653971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B6DA961-FBE7-4BF8-8E4E-E7FB0CE3C4B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002" y="0"/>
            <a:ext cx="9120428" cy="6858000"/>
          </a:xfrm>
          <a:prstGeom prst="rect">
            <a:avLst/>
          </a:prstGeom>
        </p:spPr>
      </p:pic>
      <p:cxnSp>
        <p:nvCxnSpPr>
          <p:cNvPr id="6" name="Straight Connector 5">
            <a:extLst>
              <a:ext uri="{FF2B5EF4-FFF2-40B4-BE49-F238E27FC236}">
                <a16:creationId xmlns:a16="http://schemas.microsoft.com/office/drawing/2014/main" id="{073CA307-34DB-4986-BB22-FDC3796C8111}"/>
              </a:ext>
            </a:extLst>
          </p:cNvPr>
          <p:cNvCxnSpPr>
            <a:cxnSpLocks/>
          </p:cNvCxnSpPr>
          <p:nvPr userDrawn="1"/>
        </p:nvCxnSpPr>
        <p:spPr>
          <a:xfrm>
            <a:off x="1500101" y="4081405"/>
            <a:ext cx="990600" cy="0"/>
          </a:xfrm>
          <a:prstGeom prst="line">
            <a:avLst/>
          </a:prstGeom>
          <a:noFill/>
          <a:ln w="69850" cap="flat" cmpd="sng" algn="ctr">
            <a:solidFill>
              <a:srgbClr val="FFC700"/>
            </a:solidFill>
            <a:prstDash val="solid"/>
            <a:miter lim="800000"/>
          </a:ln>
          <a:effectLst/>
        </p:spPr>
      </p:cxnSp>
      <p:sp>
        <p:nvSpPr>
          <p:cNvPr id="21" name="Rectangle 20">
            <a:extLst>
              <a:ext uri="{FF2B5EF4-FFF2-40B4-BE49-F238E27FC236}">
                <a16:creationId xmlns:a16="http://schemas.microsoft.com/office/drawing/2014/main" id="{63E2CDD9-E6DA-4B7C-8D74-EB53C8013BB9}"/>
              </a:ext>
            </a:extLst>
          </p:cNvPr>
          <p:cNvSpPr/>
          <p:nvPr userDrawn="1"/>
        </p:nvSpPr>
        <p:spPr>
          <a:xfrm>
            <a:off x="11002" y="0"/>
            <a:ext cx="5493644" cy="6858000"/>
          </a:xfrm>
          <a:prstGeom prst="rect">
            <a:avLst/>
          </a:prstGeom>
          <a:gradFill flip="none" rotWithShape="1">
            <a:gsLst>
              <a:gs pos="0">
                <a:schemeClr val="bg1"/>
              </a:gs>
              <a:gs pos="35000">
                <a:schemeClr val="bg1">
                  <a:alpha val="89000"/>
                </a:schemeClr>
              </a:gs>
              <a:gs pos="80000">
                <a:schemeClr val="bg1">
                  <a:alpha val="65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Segoe UI"/>
              <a:ea typeface="+mn-ea"/>
              <a:cs typeface="+mn-cs"/>
            </a:endParaRPr>
          </a:p>
        </p:txBody>
      </p:sp>
      <p:sp>
        <p:nvSpPr>
          <p:cNvPr id="15" name="Rectangle 14">
            <a:extLst>
              <a:ext uri="{FF2B5EF4-FFF2-40B4-BE49-F238E27FC236}">
                <a16:creationId xmlns:a16="http://schemas.microsoft.com/office/drawing/2014/main" id="{2F34FB70-0D7B-4ED3-AA4B-18BA41F5048A}"/>
              </a:ext>
            </a:extLst>
          </p:cNvPr>
          <p:cNvSpPr/>
          <p:nvPr/>
        </p:nvSpPr>
        <p:spPr>
          <a:xfrm>
            <a:off x="-101372" y="2274083"/>
            <a:ext cx="1156314" cy="3047064"/>
          </a:xfrm>
          <a:prstGeom prst="rect">
            <a:avLst/>
          </a:prstGeom>
          <a:noFill/>
          <a:ln w="104775" cap="flat" cmpd="sng" algn="ctr">
            <a:solidFill>
              <a:srgbClr val="FFC700"/>
            </a:solidFill>
            <a:prstDash val="solid"/>
            <a:miter lim="800000"/>
          </a:ln>
          <a:effectLst/>
        </p:spPr>
        <p:txBody>
          <a:bodyPr rtlCol="0" anchor="ctr"/>
          <a:lstStyle/>
          <a:p>
            <a:pPr marL="0" marR="0" lvl="0" indent="0" algn="ctr" defTabSz="3379597"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cxnSp>
        <p:nvCxnSpPr>
          <p:cNvPr id="17" name="Straight Connector 16">
            <a:extLst>
              <a:ext uri="{FF2B5EF4-FFF2-40B4-BE49-F238E27FC236}">
                <a16:creationId xmlns:a16="http://schemas.microsoft.com/office/drawing/2014/main" id="{88B49289-FC58-4BD1-9A47-3CB307A22721}"/>
              </a:ext>
            </a:extLst>
          </p:cNvPr>
          <p:cNvCxnSpPr>
            <a:cxnSpLocks/>
          </p:cNvCxnSpPr>
          <p:nvPr/>
        </p:nvCxnSpPr>
        <p:spPr>
          <a:xfrm>
            <a:off x="1500101" y="4081405"/>
            <a:ext cx="990600" cy="0"/>
          </a:xfrm>
          <a:prstGeom prst="line">
            <a:avLst/>
          </a:prstGeom>
          <a:noFill/>
          <a:ln w="69850" cap="flat" cmpd="sng" algn="ctr">
            <a:solidFill>
              <a:srgbClr val="FFC700"/>
            </a:solidFill>
            <a:prstDash val="solid"/>
            <a:miter lim="800000"/>
          </a:ln>
          <a:effectLst/>
        </p:spPr>
      </p:cxnSp>
      <p:sp>
        <p:nvSpPr>
          <p:cNvPr id="19" name="TextBox 18">
            <a:extLst>
              <a:ext uri="{FF2B5EF4-FFF2-40B4-BE49-F238E27FC236}">
                <a16:creationId xmlns:a16="http://schemas.microsoft.com/office/drawing/2014/main" id="{C7E149C3-227F-4F4C-B37E-7FC5BDB76F62}"/>
              </a:ext>
            </a:extLst>
          </p:cNvPr>
          <p:cNvSpPr txBox="1"/>
          <p:nvPr/>
        </p:nvSpPr>
        <p:spPr>
          <a:xfrm>
            <a:off x="6879919" y="2632933"/>
            <a:ext cx="2307042" cy="1200329"/>
          </a:xfrm>
          <a:prstGeom prst="rect">
            <a:avLst/>
          </a:prstGeom>
          <a:noFill/>
        </p:spPr>
        <p:txBody>
          <a:bodyPr wrap="none" rtlCol="0">
            <a:spAutoFit/>
          </a:bodyPr>
          <a:lstStyle/>
          <a:p>
            <a:pPr marL="0" marR="0" lvl="0" indent="0" algn="l" defTabSz="3379597" rtl="0" eaLnBrk="1" fontAlgn="auto" latinLnBrk="0" hangingPunct="1">
              <a:lnSpc>
                <a:spcPct val="100000"/>
              </a:lnSpc>
              <a:spcBef>
                <a:spcPts val="0"/>
              </a:spcBef>
              <a:spcAft>
                <a:spcPts val="0"/>
              </a:spcAft>
              <a:buClrTx/>
              <a:buSzTx/>
              <a:buFontTx/>
              <a:buNone/>
              <a:tabLst/>
              <a:defRPr/>
            </a:pPr>
            <a:r>
              <a:rPr kumimoji="0" lang="fi-FI" sz="7200" b="1" i="0" u="none" strike="noStrike" kern="1200" cap="none" spc="0" normalizeH="0" baseline="0" noProof="0" dirty="0">
                <a:ln>
                  <a:noFill/>
                </a:ln>
                <a:solidFill>
                  <a:prstClr val="white">
                    <a:alpha val="36000"/>
                  </a:prstClr>
                </a:solidFill>
                <a:effectLst/>
                <a:uLnTx/>
                <a:uFillTx/>
                <a:latin typeface="Segoe UI" panose="020B0502040204020203" pitchFamily="34" charset="0"/>
                <a:ea typeface="+mn-ea"/>
                <a:cs typeface="Segoe UI" panose="020B0502040204020203" pitchFamily="34" charset="0"/>
              </a:rPr>
              <a:t>2030</a:t>
            </a:r>
            <a:endParaRPr kumimoji="0" lang="en-US" sz="3600" b="1" i="0" u="none" strike="noStrike" kern="1200" cap="none" spc="0" normalizeH="0" baseline="0" noProof="0" dirty="0">
              <a:ln>
                <a:noFill/>
              </a:ln>
              <a:solidFill>
                <a:prstClr val="white">
                  <a:alpha val="36000"/>
                </a:prstClr>
              </a:solidFill>
              <a:effectLst/>
              <a:uLnTx/>
              <a:uFillTx/>
              <a:latin typeface="Segoe UI" panose="020B0502040204020203" pitchFamily="34" charset="0"/>
              <a:ea typeface="+mn-ea"/>
              <a:cs typeface="Segoe UI" panose="020B0502040204020203" pitchFamily="34" charset="0"/>
            </a:endParaRPr>
          </a:p>
        </p:txBody>
      </p:sp>
      <p:sp>
        <p:nvSpPr>
          <p:cNvPr id="3" name="Text Placeholder 2">
            <a:extLst>
              <a:ext uri="{FF2B5EF4-FFF2-40B4-BE49-F238E27FC236}">
                <a16:creationId xmlns:a16="http://schemas.microsoft.com/office/drawing/2014/main" id="{89FD2226-4691-432B-98C7-D62F4C17E952}"/>
              </a:ext>
            </a:extLst>
          </p:cNvPr>
          <p:cNvSpPr>
            <a:spLocks noGrp="1"/>
          </p:cNvSpPr>
          <p:nvPr>
            <p:ph type="body" sz="quarter" idx="10"/>
          </p:nvPr>
        </p:nvSpPr>
        <p:spPr>
          <a:xfrm>
            <a:off x="1500101" y="2082453"/>
            <a:ext cx="3794522" cy="551170"/>
          </a:xfrm>
        </p:spPr>
        <p:txBody>
          <a:bodyPr>
            <a:normAutofit/>
          </a:bodyPr>
          <a:lstStyle>
            <a:lvl1pPr>
              <a:defRPr lang="en-US" sz="2400" b="0" i="0" kern="1200" dirty="0">
                <a:solidFill>
                  <a:srgbClr val="FFC700"/>
                </a:solidFill>
                <a:latin typeface="Segoe UI" panose="020B0502040204020203" pitchFamily="34" charset="0"/>
                <a:ea typeface="Roboto Thin" charset="0"/>
                <a:cs typeface="Segoe UI" panose="020B0502040204020203" pitchFamily="34" charset="0"/>
              </a:defRPr>
            </a:lvl1pPr>
          </a:lstStyle>
          <a:p>
            <a:pPr lvl="0"/>
            <a:r>
              <a:rPr lang="en-US" dirty="0"/>
              <a:t>Edit Master text styles</a:t>
            </a:r>
          </a:p>
        </p:txBody>
      </p:sp>
      <p:sp>
        <p:nvSpPr>
          <p:cNvPr id="10" name="Text Placeholder 9">
            <a:extLst>
              <a:ext uri="{FF2B5EF4-FFF2-40B4-BE49-F238E27FC236}">
                <a16:creationId xmlns:a16="http://schemas.microsoft.com/office/drawing/2014/main" id="{18C2D3C5-B835-4E9E-8A27-52A38EB91E3C}"/>
              </a:ext>
            </a:extLst>
          </p:cNvPr>
          <p:cNvSpPr>
            <a:spLocks noGrp="1"/>
          </p:cNvSpPr>
          <p:nvPr>
            <p:ph type="body" sz="quarter" idx="12"/>
          </p:nvPr>
        </p:nvSpPr>
        <p:spPr>
          <a:xfrm>
            <a:off x="1500101" y="2654821"/>
            <a:ext cx="3794522" cy="1254125"/>
          </a:xfrm>
        </p:spPr>
        <p:txBody>
          <a:bodyPr>
            <a:noAutofit/>
          </a:bodyPr>
          <a:lstStyle>
            <a:lvl1pPr>
              <a:defRPr sz="2100"/>
            </a:lvl1pPr>
            <a:lvl2pPr>
              <a:defRPr sz="1050"/>
            </a:lvl2pPr>
            <a:lvl3pPr>
              <a:defRPr sz="1050"/>
            </a:lvl3pPr>
            <a:lvl4pPr>
              <a:defRPr sz="1050"/>
            </a:lvl4pPr>
            <a:lvl5pPr>
              <a:defRPr sz="1050"/>
            </a:lvl5pPr>
          </a:lstStyle>
          <a:p>
            <a:pPr lvl="0"/>
            <a:r>
              <a:rPr lang="en-US" dirty="0"/>
              <a:t>Edit Master text styles</a:t>
            </a:r>
          </a:p>
        </p:txBody>
      </p:sp>
      <p:sp>
        <p:nvSpPr>
          <p:cNvPr id="12" name="Text Placeholder 11">
            <a:extLst>
              <a:ext uri="{FF2B5EF4-FFF2-40B4-BE49-F238E27FC236}">
                <a16:creationId xmlns:a16="http://schemas.microsoft.com/office/drawing/2014/main" id="{C3765029-2DA2-4F71-B0E0-8CAD8E085D89}"/>
              </a:ext>
            </a:extLst>
          </p:cNvPr>
          <p:cNvSpPr>
            <a:spLocks noGrp="1"/>
          </p:cNvSpPr>
          <p:nvPr>
            <p:ph type="body" sz="quarter" idx="13"/>
          </p:nvPr>
        </p:nvSpPr>
        <p:spPr>
          <a:xfrm>
            <a:off x="1500101" y="4226446"/>
            <a:ext cx="3794522" cy="1200029"/>
          </a:xfrm>
        </p:spPr>
        <p:txBody>
          <a:bodyPr>
            <a:noAutofit/>
          </a:bodyPr>
          <a:lstStyle>
            <a:lvl1pPr>
              <a:defRPr sz="1500" b="0"/>
            </a:lvl1pPr>
            <a:lvl2pPr>
              <a:defRPr sz="825" b="0"/>
            </a:lvl2pPr>
            <a:lvl3pPr>
              <a:defRPr sz="825" b="0"/>
            </a:lvl3pPr>
            <a:lvl4pPr>
              <a:defRPr sz="825" b="0"/>
            </a:lvl4pPr>
            <a:lvl5pPr>
              <a:defRPr sz="825"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567816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359811-D8B4-470D-A6FA-B60935122068}"/>
              </a:ext>
            </a:extLst>
          </p:cNvPr>
          <p:cNvSpPr/>
          <p:nvPr userDrawn="1"/>
        </p:nvSpPr>
        <p:spPr>
          <a:xfrm>
            <a:off x="0" y="1033670"/>
            <a:ext cx="9147976" cy="5824296"/>
          </a:xfrm>
          <a:custGeom>
            <a:avLst/>
            <a:gdLst>
              <a:gd name="connsiteX0" fmla="*/ 0 w 12192000"/>
              <a:gd name="connsiteY0" fmla="*/ 0 h 5813124"/>
              <a:gd name="connsiteX1" fmla="*/ 12192000 w 12192000"/>
              <a:gd name="connsiteY1" fmla="*/ 0 h 5813124"/>
              <a:gd name="connsiteX2" fmla="*/ 12192000 w 12192000"/>
              <a:gd name="connsiteY2" fmla="*/ 5813124 h 5813124"/>
              <a:gd name="connsiteX3" fmla="*/ 0 w 12192000"/>
              <a:gd name="connsiteY3" fmla="*/ 5813124 h 5813124"/>
              <a:gd name="connsiteX4" fmla="*/ 0 w 12192000"/>
              <a:gd name="connsiteY4" fmla="*/ 0 h 5813124"/>
              <a:gd name="connsiteX0" fmla="*/ 0 w 12192000"/>
              <a:gd name="connsiteY0" fmla="*/ 11172 h 5824296"/>
              <a:gd name="connsiteX1" fmla="*/ 5883965 w 12192000"/>
              <a:gd name="connsiteY1" fmla="*/ 0 h 5824296"/>
              <a:gd name="connsiteX2" fmla="*/ 12192000 w 12192000"/>
              <a:gd name="connsiteY2" fmla="*/ 11172 h 5824296"/>
              <a:gd name="connsiteX3" fmla="*/ 12192000 w 12192000"/>
              <a:gd name="connsiteY3" fmla="*/ 5824296 h 5824296"/>
              <a:gd name="connsiteX4" fmla="*/ 0 w 12192000"/>
              <a:gd name="connsiteY4" fmla="*/ 5824296 h 5824296"/>
              <a:gd name="connsiteX5" fmla="*/ 0 w 12192000"/>
              <a:gd name="connsiteY5" fmla="*/ 11172 h 5824296"/>
              <a:gd name="connsiteX0" fmla="*/ 0 w 12197301"/>
              <a:gd name="connsiteY0" fmla="*/ 11172 h 5824296"/>
              <a:gd name="connsiteX1" fmla="*/ 5883965 w 12197301"/>
              <a:gd name="connsiteY1" fmla="*/ 0 h 5824296"/>
              <a:gd name="connsiteX2" fmla="*/ 12192000 w 12197301"/>
              <a:gd name="connsiteY2" fmla="*/ 11172 h 5824296"/>
              <a:gd name="connsiteX3" fmla="*/ 12197301 w 12197301"/>
              <a:gd name="connsiteY3" fmla="*/ 5534107 h 5824296"/>
              <a:gd name="connsiteX4" fmla="*/ 12192000 w 12197301"/>
              <a:gd name="connsiteY4" fmla="*/ 5824296 h 5824296"/>
              <a:gd name="connsiteX5" fmla="*/ 0 w 12197301"/>
              <a:gd name="connsiteY5" fmla="*/ 5824296 h 5824296"/>
              <a:gd name="connsiteX6" fmla="*/ 0 w 12197301"/>
              <a:gd name="connsiteY6" fmla="*/ 11172 h 5824296"/>
              <a:gd name="connsiteX0" fmla="*/ 0 w 12197301"/>
              <a:gd name="connsiteY0" fmla="*/ 11172 h 5824296"/>
              <a:gd name="connsiteX1" fmla="*/ 5883965 w 12197301"/>
              <a:gd name="connsiteY1" fmla="*/ 0 h 5824296"/>
              <a:gd name="connsiteX2" fmla="*/ 5878665 w 12197301"/>
              <a:gd name="connsiteY2" fmla="*/ 5553232 h 5824296"/>
              <a:gd name="connsiteX3" fmla="*/ 12197301 w 12197301"/>
              <a:gd name="connsiteY3" fmla="*/ 5534107 h 5824296"/>
              <a:gd name="connsiteX4" fmla="*/ 12192000 w 12197301"/>
              <a:gd name="connsiteY4" fmla="*/ 5824296 h 5824296"/>
              <a:gd name="connsiteX5" fmla="*/ 0 w 12197301"/>
              <a:gd name="connsiteY5" fmla="*/ 5824296 h 5824296"/>
              <a:gd name="connsiteX6" fmla="*/ 0 w 12197301"/>
              <a:gd name="connsiteY6" fmla="*/ 11172 h 582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7301" h="5824296">
                <a:moveTo>
                  <a:pt x="0" y="11172"/>
                </a:moveTo>
                <a:lnTo>
                  <a:pt x="5883965" y="0"/>
                </a:lnTo>
                <a:cubicBezTo>
                  <a:pt x="5882198" y="1851077"/>
                  <a:pt x="5880432" y="3702155"/>
                  <a:pt x="5878665" y="5553232"/>
                </a:cubicBezTo>
                <a:lnTo>
                  <a:pt x="12197301" y="5534107"/>
                </a:lnTo>
                <a:lnTo>
                  <a:pt x="12192000" y="5824296"/>
                </a:lnTo>
                <a:lnTo>
                  <a:pt x="0" y="5824296"/>
                </a:lnTo>
                <a:lnTo>
                  <a:pt x="0" y="11172"/>
                </a:lnTo>
                <a:close/>
              </a:path>
            </a:pathLst>
          </a:custGeom>
          <a:solidFill>
            <a:srgbClr val="FCF9F2"/>
          </a:solidFill>
          <a:ln>
            <a:noFill/>
          </a:ln>
          <a:effectLst>
            <a:innerShdw blurRad="139700" dist="203200" dir="18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Segoe UI"/>
              <a:ea typeface="+mn-ea"/>
              <a:cs typeface="+mn-cs"/>
            </a:endParaRPr>
          </a:p>
        </p:txBody>
      </p:sp>
      <p:sp>
        <p:nvSpPr>
          <p:cNvPr id="3" name="Text Placeholder 2">
            <a:extLst>
              <a:ext uri="{FF2B5EF4-FFF2-40B4-BE49-F238E27FC236}">
                <a16:creationId xmlns:a16="http://schemas.microsoft.com/office/drawing/2014/main" id="{89FD2226-4691-432B-98C7-D62F4C17E952}"/>
              </a:ext>
            </a:extLst>
          </p:cNvPr>
          <p:cNvSpPr>
            <a:spLocks noGrp="1"/>
          </p:cNvSpPr>
          <p:nvPr>
            <p:ph type="body" sz="quarter" idx="10"/>
          </p:nvPr>
        </p:nvSpPr>
        <p:spPr>
          <a:xfrm>
            <a:off x="424832" y="251908"/>
            <a:ext cx="8314566" cy="614634"/>
          </a:xfrm>
        </p:spPr>
        <p:txBody>
          <a:bodyPr>
            <a:normAutofit/>
          </a:bodyPr>
          <a:lstStyle>
            <a:lvl1pPr>
              <a:defRPr sz="2700" b="1"/>
            </a:lvl1pPr>
          </a:lstStyle>
          <a:p>
            <a:pPr lvl="0"/>
            <a:r>
              <a:rPr lang="en-US" dirty="0"/>
              <a:t>Edit Master text styles</a:t>
            </a:r>
          </a:p>
        </p:txBody>
      </p:sp>
      <p:cxnSp>
        <p:nvCxnSpPr>
          <p:cNvPr id="9" name="Straight Connector 8">
            <a:extLst>
              <a:ext uri="{FF2B5EF4-FFF2-40B4-BE49-F238E27FC236}">
                <a16:creationId xmlns:a16="http://schemas.microsoft.com/office/drawing/2014/main" id="{663B1DAF-DD1B-4EC0-97D9-A9D5FDDBA53E}"/>
              </a:ext>
            </a:extLst>
          </p:cNvPr>
          <p:cNvCxnSpPr/>
          <p:nvPr/>
        </p:nvCxnSpPr>
        <p:spPr>
          <a:xfrm>
            <a:off x="4414344" y="992293"/>
            <a:ext cx="0" cy="5549467"/>
          </a:xfrm>
          <a:prstGeom prst="line">
            <a:avLst/>
          </a:prstGeom>
          <a:noFill/>
          <a:ln w="104775" cap="flat" cmpd="sng" algn="ctr">
            <a:solidFill>
              <a:srgbClr val="FFC700"/>
            </a:solidFill>
            <a:prstDash val="solid"/>
            <a:miter lim="800000"/>
          </a:ln>
          <a:effectLst/>
        </p:spPr>
      </p:cxnSp>
      <p:cxnSp>
        <p:nvCxnSpPr>
          <p:cNvPr id="22" name="Straight Connector 21">
            <a:extLst>
              <a:ext uri="{FF2B5EF4-FFF2-40B4-BE49-F238E27FC236}">
                <a16:creationId xmlns:a16="http://schemas.microsoft.com/office/drawing/2014/main" id="{F49FA457-7189-4D85-B3E8-3CE855255D8E}"/>
              </a:ext>
            </a:extLst>
          </p:cNvPr>
          <p:cNvCxnSpPr>
            <a:cxnSpLocks/>
          </p:cNvCxnSpPr>
          <p:nvPr userDrawn="1"/>
        </p:nvCxnSpPr>
        <p:spPr>
          <a:xfrm flipH="1">
            <a:off x="4376050" y="6582862"/>
            <a:ext cx="4767950" cy="0"/>
          </a:xfrm>
          <a:prstGeom prst="line">
            <a:avLst/>
          </a:prstGeom>
          <a:noFill/>
          <a:ln w="104775" cap="flat" cmpd="sng" algn="ctr">
            <a:solidFill>
              <a:srgbClr val="FFC700"/>
            </a:solidFill>
            <a:prstDash val="solid"/>
            <a:miter lim="800000"/>
          </a:ln>
          <a:effectLst/>
        </p:spPr>
      </p:cxnSp>
      <p:cxnSp>
        <p:nvCxnSpPr>
          <p:cNvPr id="23" name="Straight Connector 22">
            <a:extLst>
              <a:ext uri="{FF2B5EF4-FFF2-40B4-BE49-F238E27FC236}">
                <a16:creationId xmlns:a16="http://schemas.microsoft.com/office/drawing/2014/main" id="{390208AB-8924-46AB-A8C5-EAAD4AFB054F}"/>
              </a:ext>
            </a:extLst>
          </p:cNvPr>
          <p:cNvCxnSpPr>
            <a:cxnSpLocks/>
          </p:cNvCxnSpPr>
          <p:nvPr userDrawn="1"/>
        </p:nvCxnSpPr>
        <p:spPr>
          <a:xfrm flipH="1">
            <a:off x="1" y="1036891"/>
            <a:ext cx="4453757" cy="0"/>
          </a:xfrm>
          <a:prstGeom prst="line">
            <a:avLst/>
          </a:prstGeom>
          <a:noFill/>
          <a:ln w="104775" cap="flat" cmpd="sng" algn="ctr">
            <a:solidFill>
              <a:srgbClr val="FFC700"/>
            </a:solidFill>
            <a:prstDash val="solid"/>
            <a:miter lim="800000"/>
          </a:ln>
          <a:effectLst/>
        </p:spPr>
      </p:cxnSp>
      <p:sp>
        <p:nvSpPr>
          <p:cNvPr id="27" name="Text Placeholder 26">
            <a:extLst>
              <a:ext uri="{FF2B5EF4-FFF2-40B4-BE49-F238E27FC236}">
                <a16:creationId xmlns:a16="http://schemas.microsoft.com/office/drawing/2014/main" id="{EDA5CDD1-D4BC-4014-9917-5292D197DDAB}"/>
              </a:ext>
            </a:extLst>
          </p:cNvPr>
          <p:cNvSpPr>
            <a:spLocks noGrp="1"/>
          </p:cNvSpPr>
          <p:nvPr>
            <p:ph type="body" sz="quarter" idx="11"/>
          </p:nvPr>
        </p:nvSpPr>
        <p:spPr>
          <a:xfrm>
            <a:off x="477441" y="1646237"/>
            <a:ext cx="3619500" cy="4492625"/>
          </a:xfrm>
        </p:spPr>
        <p:txBody>
          <a:bodyPr>
            <a:normAutofit/>
          </a:bodyPr>
          <a:lstStyle>
            <a:lvl1pPr>
              <a:defRPr sz="1800">
                <a:solidFill>
                  <a:schemeClr val="bg1"/>
                </a:solidFill>
              </a:defRPr>
            </a:lvl1pPr>
            <a:lvl2pPr>
              <a:defRPr sz="900">
                <a:solidFill>
                  <a:schemeClr val="bg1"/>
                </a:solidFill>
              </a:defRPr>
            </a:lvl2pPr>
            <a:lvl3pPr>
              <a:defRPr sz="900">
                <a:solidFill>
                  <a:schemeClr val="bg1"/>
                </a:solidFill>
              </a:defRPr>
            </a:lvl3pPr>
            <a:lvl4pPr>
              <a:defRPr sz="900">
                <a:solidFill>
                  <a:schemeClr val="bg1"/>
                </a:solidFill>
              </a:defRPr>
            </a:lvl4pPr>
            <a:lvl5pPr>
              <a:defRPr sz="9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Text Placeholder 28">
            <a:extLst>
              <a:ext uri="{FF2B5EF4-FFF2-40B4-BE49-F238E27FC236}">
                <a16:creationId xmlns:a16="http://schemas.microsoft.com/office/drawing/2014/main" id="{A535E75B-05EF-4E62-B204-6105CE057F51}"/>
              </a:ext>
            </a:extLst>
          </p:cNvPr>
          <p:cNvSpPr>
            <a:spLocks noGrp="1"/>
          </p:cNvSpPr>
          <p:nvPr>
            <p:ph type="body" sz="quarter" idx="12"/>
          </p:nvPr>
        </p:nvSpPr>
        <p:spPr>
          <a:xfrm>
            <a:off x="4891785" y="1646237"/>
            <a:ext cx="3619500" cy="4492625"/>
          </a:xfrm>
        </p:spPr>
        <p:txBody>
          <a:bodyPr>
            <a:normAutofit/>
          </a:bodyPr>
          <a:lstStyle>
            <a:lvl1pPr>
              <a:defRPr sz="1800"/>
            </a:lvl1pPr>
            <a:lvl2pPr>
              <a:defRPr sz="900"/>
            </a:lvl2pPr>
            <a:lvl3pPr>
              <a:defRPr sz="900"/>
            </a:lvl3pPr>
            <a:lvl4pPr>
              <a:defRPr sz="900"/>
            </a:lvl4pPr>
            <a:lvl5pPr>
              <a:defRPr sz="9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4717017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5D01B472-2167-433F-A0AF-2F591FEE2F37}"/>
              </a:ext>
            </a:extLst>
          </p:cNvPr>
          <p:cNvSpPr/>
          <p:nvPr userDrawn="1"/>
        </p:nvSpPr>
        <p:spPr>
          <a:xfrm>
            <a:off x="3117" y="1022466"/>
            <a:ext cx="9139844" cy="5839691"/>
          </a:xfrm>
          <a:custGeom>
            <a:avLst/>
            <a:gdLst>
              <a:gd name="connsiteX0" fmla="*/ 0 w 12186458"/>
              <a:gd name="connsiteY0" fmla="*/ 0 h 5839691"/>
              <a:gd name="connsiteX1" fmla="*/ 4251960 w 12186458"/>
              <a:gd name="connsiteY1" fmla="*/ 0 h 5839691"/>
              <a:gd name="connsiteX2" fmla="*/ 4251960 w 12186458"/>
              <a:gd name="connsiteY2" fmla="*/ 5565371 h 5839691"/>
              <a:gd name="connsiteX3" fmla="*/ 12186458 w 12186458"/>
              <a:gd name="connsiteY3" fmla="*/ 5565371 h 5839691"/>
              <a:gd name="connsiteX4" fmla="*/ 12186458 w 12186458"/>
              <a:gd name="connsiteY4" fmla="*/ 5839691 h 5839691"/>
              <a:gd name="connsiteX5" fmla="*/ 0 w 12186458"/>
              <a:gd name="connsiteY5" fmla="*/ 5839691 h 5839691"/>
              <a:gd name="connsiteX6" fmla="*/ 0 w 12186458"/>
              <a:gd name="connsiteY6" fmla="*/ 0 h 5839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6458" h="5839691">
                <a:moveTo>
                  <a:pt x="0" y="0"/>
                </a:moveTo>
                <a:lnTo>
                  <a:pt x="4251960" y="0"/>
                </a:lnTo>
                <a:lnTo>
                  <a:pt x="4251960" y="5565371"/>
                </a:lnTo>
                <a:lnTo>
                  <a:pt x="12186458" y="5565371"/>
                </a:lnTo>
                <a:lnTo>
                  <a:pt x="12186458" y="5839691"/>
                </a:lnTo>
                <a:lnTo>
                  <a:pt x="0" y="5839691"/>
                </a:lnTo>
                <a:lnTo>
                  <a:pt x="0" y="0"/>
                </a:lnTo>
                <a:close/>
              </a:path>
            </a:pathLst>
          </a:custGeom>
          <a:solidFill>
            <a:srgbClr val="FCF9F2"/>
          </a:solidFill>
          <a:ln>
            <a:noFill/>
          </a:ln>
          <a:effectLst>
            <a:innerShdw blurRad="203200" dist="152400" dir="18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Segoe UI"/>
              <a:ea typeface="+mn-ea"/>
              <a:cs typeface="+mn-cs"/>
            </a:endParaRPr>
          </a:p>
        </p:txBody>
      </p:sp>
      <p:sp>
        <p:nvSpPr>
          <p:cNvPr id="3" name="Text Placeholder 2">
            <a:extLst>
              <a:ext uri="{FF2B5EF4-FFF2-40B4-BE49-F238E27FC236}">
                <a16:creationId xmlns:a16="http://schemas.microsoft.com/office/drawing/2014/main" id="{89FD2226-4691-432B-98C7-D62F4C17E952}"/>
              </a:ext>
            </a:extLst>
          </p:cNvPr>
          <p:cNvSpPr>
            <a:spLocks noGrp="1"/>
          </p:cNvSpPr>
          <p:nvPr>
            <p:ph type="body" sz="quarter" idx="10"/>
          </p:nvPr>
        </p:nvSpPr>
        <p:spPr>
          <a:xfrm>
            <a:off x="424832" y="251908"/>
            <a:ext cx="8314566" cy="614634"/>
          </a:xfrm>
        </p:spPr>
        <p:txBody>
          <a:bodyPr>
            <a:normAutofit/>
          </a:bodyPr>
          <a:lstStyle>
            <a:lvl1pPr>
              <a:defRPr sz="2700" b="1"/>
            </a:lvl1pPr>
          </a:lstStyle>
          <a:p>
            <a:pPr lvl="0"/>
            <a:r>
              <a:rPr lang="en-US" dirty="0"/>
              <a:t>Edit Master text styles</a:t>
            </a:r>
          </a:p>
        </p:txBody>
      </p:sp>
      <p:cxnSp>
        <p:nvCxnSpPr>
          <p:cNvPr id="9" name="Straight Connector 8">
            <a:extLst>
              <a:ext uri="{FF2B5EF4-FFF2-40B4-BE49-F238E27FC236}">
                <a16:creationId xmlns:a16="http://schemas.microsoft.com/office/drawing/2014/main" id="{663B1DAF-DD1B-4EC0-97D9-A9D5FDDBA53E}"/>
              </a:ext>
            </a:extLst>
          </p:cNvPr>
          <p:cNvCxnSpPr>
            <a:cxnSpLocks/>
            <a:endCxn id="4" idx="2"/>
          </p:cNvCxnSpPr>
          <p:nvPr/>
        </p:nvCxnSpPr>
        <p:spPr>
          <a:xfrm flipH="1">
            <a:off x="3192087" y="1000604"/>
            <a:ext cx="15872" cy="5587232"/>
          </a:xfrm>
          <a:prstGeom prst="line">
            <a:avLst/>
          </a:prstGeom>
          <a:noFill/>
          <a:ln w="104775" cap="flat" cmpd="sng" algn="ctr">
            <a:solidFill>
              <a:srgbClr val="FFC700"/>
            </a:solidFill>
            <a:prstDash val="solid"/>
            <a:miter lim="800000"/>
          </a:ln>
          <a:effectLst/>
        </p:spPr>
      </p:cxnSp>
      <p:cxnSp>
        <p:nvCxnSpPr>
          <p:cNvPr id="22" name="Straight Connector 21">
            <a:extLst>
              <a:ext uri="{FF2B5EF4-FFF2-40B4-BE49-F238E27FC236}">
                <a16:creationId xmlns:a16="http://schemas.microsoft.com/office/drawing/2014/main" id="{F49FA457-7189-4D85-B3E8-3CE855255D8E}"/>
              </a:ext>
            </a:extLst>
          </p:cNvPr>
          <p:cNvCxnSpPr>
            <a:cxnSpLocks/>
            <a:stCxn id="4" idx="3"/>
          </p:cNvCxnSpPr>
          <p:nvPr userDrawn="1"/>
        </p:nvCxnSpPr>
        <p:spPr>
          <a:xfrm flipH="1">
            <a:off x="3157800" y="6587836"/>
            <a:ext cx="5985161" cy="0"/>
          </a:xfrm>
          <a:prstGeom prst="line">
            <a:avLst/>
          </a:prstGeom>
          <a:noFill/>
          <a:ln w="104775" cap="flat" cmpd="sng" algn="ctr">
            <a:solidFill>
              <a:srgbClr val="FFC700"/>
            </a:solidFill>
            <a:prstDash val="solid"/>
            <a:miter lim="800000"/>
          </a:ln>
          <a:effectLst/>
        </p:spPr>
      </p:cxnSp>
      <p:cxnSp>
        <p:nvCxnSpPr>
          <p:cNvPr id="23" name="Straight Connector 22">
            <a:extLst>
              <a:ext uri="{FF2B5EF4-FFF2-40B4-BE49-F238E27FC236}">
                <a16:creationId xmlns:a16="http://schemas.microsoft.com/office/drawing/2014/main" id="{390208AB-8924-46AB-A8C5-EAAD4AFB054F}"/>
              </a:ext>
            </a:extLst>
          </p:cNvPr>
          <p:cNvCxnSpPr>
            <a:cxnSpLocks/>
          </p:cNvCxnSpPr>
          <p:nvPr userDrawn="1"/>
        </p:nvCxnSpPr>
        <p:spPr>
          <a:xfrm flipH="1">
            <a:off x="1" y="1036891"/>
            <a:ext cx="3245081" cy="0"/>
          </a:xfrm>
          <a:prstGeom prst="line">
            <a:avLst/>
          </a:prstGeom>
          <a:noFill/>
          <a:ln w="104775" cap="flat" cmpd="sng" algn="ctr">
            <a:solidFill>
              <a:srgbClr val="FFC700"/>
            </a:solidFill>
            <a:prstDash val="solid"/>
            <a:miter lim="800000"/>
          </a:ln>
          <a:effectLst/>
        </p:spPr>
      </p:cxnSp>
      <p:sp>
        <p:nvSpPr>
          <p:cNvPr id="27" name="Text Placeholder 26">
            <a:extLst>
              <a:ext uri="{FF2B5EF4-FFF2-40B4-BE49-F238E27FC236}">
                <a16:creationId xmlns:a16="http://schemas.microsoft.com/office/drawing/2014/main" id="{EDA5CDD1-D4BC-4014-9917-5292D197DDAB}"/>
              </a:ext>
            </a:extLst>
          </p:cNvPr>
          <p:cNvSpPr>
            <a:spLocks noGrp="1"/>
          </p:cNvSpPr>
          <p:nvPr>
            <p:ph type="body" sz="quarter" idx="11"/>
          </p:nvPr>
        </p:nvSpPr>
        <p:spPr>
          <a:xfrm>
            <a:off x="477441" y="1646237"/>
            <a:ext cx="2248177" cy="4492625"/>
          </a:xfrm>
        </p:spPr>
        <p:txBody>
          <a:bodyPr>
            <a:normAutofit/>
          </a:bodyPr>
          <a:lstStyle>
            <a:lvl1pPr>
              <a:defRPr sz="1800">
                <a:solidFill>
                  <a:schemeClr val="bg1"/>
                </a:solidFill>
              </a:defRPr>
            </a:lvl1pPr>
            <a:lvl2pPr>
              <a:defRPr sz="900">
                <a:solidFill>
                  <a:schemeClr val="bg1"/>
                </a:solidFill>
              </a:defRPr>
            </a:lvl2pPr>
            <a:lvl3pPr>
              <a:defRPr sz="900">
                <a:solidFill>
                  <a:schemeClr val="bg1"/>
                </a:solidFill>
              </a:defRPr>
            </a:lvl3pPr>
            <a:lvl4pPr>
              <a:defRPr sz="900">
                <a:solidFill>
                  <a:schemeClr val="bg1"/>
                </a:solidFill>
              </a:defRPr>
            </a:lvl4pPr>
            <a:lvl5pPr>
              <a:defRPr sz="9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Text Placeholder 28">
            <a:extLst>
              <a:ext uri="{FF2B5EF4-FFF2-40B4-BE49-F238E27FC236}">
                <a16:creationId xmlns:a16="http://schemas.microsoft.com/office/drawing/2014/main" id="{A535E75B-05EF-4E62-B204-6105CE057F51}"/>
              </a:ext>
            </a:extLst>
          </p:cNvPr>
          <p:cNvSpPr>
            <a:spLocks noGrp="1"/>
          </p:cNvSpPr>
          <p:nvPr>
            <p:ph type="body" sz="quarter" idx="12"/>
          </p:nvPr>
        </p:nvSpPr>
        <p:spPr>
          <a:xfrm>
            <a:off x="3591099" y="1646237"/>
            <a:ext cx="5075461" cy="4492625"/>
          </a:xfrm>
        </p:spPr>
        <p:txBody>
          <a:bodyPr>
            <a:normAutofit/>
          </a:bodyPr>
          <a:lstStyle>
            <a:lvl1pPr>
              <a:defRPr sz="1800"/>
            </a:lvl1pPr>
            <a:lvl2pPr>
              <a:defRPr sz="900"/>
            </a:lvl2pPr>
            <a:lvl3pPr>
              <a:defRPr sz="900"/>
            </a:lvl3pPr>
            <a:lvl4pPr>
              <a:defRPr sz="900"/>
            </a:lvl4pPr>
            <a:lvl5pPr>
              <a:defRPr sz="9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1856274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9FD2226-4691-432B-98C7-D62F4C17E952}"/>
              </a:ext>
            </a:extLst>
          </p:cNvPr>
          <p:cNvSpPr>
            <a:spLocks noGrp="1"/>
          </p:cNvSpPr>
          <p:nvPr>
            <p:ph type="body" sz="quarter" idx="10"/>
          </p:nvPr>
        </p:nvSpPr>
        <p:spPr>
          <a:xfrm>
            <a:off x="424832" y="251908"/>
            <a:ext cx="8314566" cy="614634"/>
          </a:xfrm>
        </p:spPr>
        <p:txBody>
          <a:bodyPr>
            <a:normAutofit/>
          </a:bodyPr>
          <a:lstStyle>
            <a:lvl1pPr>
              <a:defRPr sz="2700" b="1"/>
            </a:lvl1pPr>
          </a:lstStyle>
          <a:p>
            <a:pPr lvl="0"/>
            <a:r>
              <a:rPr lang="en-US" dirty="0"/>
              <a:t>Edit Master text styles</a:t>
            </a:r>
          </a:p>
        </p:txBody>
      </p:sp>
      <p:sp>
        <p:nvSpPr>
          <p:cNvPr id="29" name="Text Placeholder 28">
            <a:extLst>
              <a:ext uri="{FF2B5EF4-FFF2-40B4-BE49-F238E27FC236}">
                <a16:creationId xmlns:a16="http://schemas.microsoft.com/office/drawing/2014/main" id="{A535E75B-05EF-4E62-B204-6105CE057F51}"/>
              </a:ext>
            </a:extLst>
          </p:cNvPr>
          <p:cNvSpPr>
            <a:spLocks noGrp="1"/>
          </p:cNvSpPr>
          <p:nvPr>
            <p:ph type="body" sz="quarter" idx="12"/>
          </p:nvPr>
        </p:nvSpPr>
        <p:spPr>
          <a:xfrm>
            <a:off x="424833" y="1113183"/>
            <a:ext cx="8314565" cy="2222428"/>
          </a:xfrm>
        </p:spPr>
        <p:txBody>
          <a:bodyPr>
            <a:normAutofit/>
          </a:bodyPr>
          <a:lstStyle>
            <a:lvl1pPr>
              <a:defRPr sz="1800"/>
            </a:lvl1pPr>
            <a:lvl2pPr>
              <a:defRPr sz="900"/>
            </a:lvl2pPr>
            <a:lvl3pPr>
              <a:defRPr sz="900"/>
            </a:lvl3pPr>
            <a:lvl4pPr>
              <a:defRPr sz="900"/>
            </a:lvl4pPr>
            <a:lvl5pPr>
              <a:defRPr sz="9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F977DB49-FB68-4921-8F2E-E412124EAFCA}"/>
              </a:ext>
            </a:extLst>
          </p:cNvPr>
          <p:cNvSpPr/>
          <p:nvPr userDrawn="1"/>
        </p:nvSpPr>
        <p:spPr>
          <a:xfrm>
            <a:off x="0" y="3625795"/>
            <a:ext cx="9144000" cy="3232165"/>
          </a:xfrm>
          <a:prstGeom prst="rect">
            <a:avLst/>
          </a:prstGeom>
          <a:solidFill>
            <a:srgbClr val="FCF9F2"/>
          </a:solidFill>
          <a:ln>
            <a:noFill/>
          </a:ln>
          <a:effectLst>
            <a:innerShdw blurRad="177800" dist="139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Segoe UI"/>
              <a:ea typeface="+mn-ea"/>
              <a:cs typeface="+mn-cs"/>
            </a:endParaRPr>
          </a:p>
        </p:txBody>
      </p:sp>
      <p:cxnSp>
        <p:nvCxnSpPr>
          <p:cNvPr id="23" name="Straight Connector 22">
            <a:extLst>
              <a:ext uri="{FF2B5EF4-FFF2-40B4-BE49-F238E27FC236}">
                <a16:creationId xmlns:a16="http://schemas.microsoft.com/office/drawing/2014/main" id="{390208AB-8924-46AB-A8C5-EAAD4AFB054F}"/>
              </a:ext>
            </a:extLst>
          </p:cNvPr>
          <p:cNvCxnSpPr>
            <a:cxnSpLocks/>
          </p:cNvCxnSpPr>
          <p:nvPr userDrawn="1"/>
        </p:nvCxnSpPr>
        <p:spPr>
          <a:xfrm flipH="1">
            <a:off x="1" y="3597202"/>
            <a:ext cx="9147975" cy="0"/>
          </a:xfrm>
          <a:prstGeom prst="line">
            <a:avLst/>
          </a:prstGeom>
          <a:noFill/>
          <a:ln w="104775" cap="flat" cmpd="sng" algn="ctr">
            <a:solidFill>
              <a:srgbClr val="FFC700"/>
            </a:solidFill>
            <a:prstDash val="solid"/>
            <a:miter lim="800000"/>
          </a:ln>
          <a:effectLst/>
        </p:spPr>
      </p:cxnSp>
      <p:sp>
        <p:nvSpPr>
          <p:cNvPr id="27" name="Text Placeholder 26">
            <a:extLst>
              <a:ext uri="{FF2B5EF4-FFF2-40B4-BE49-F238E27FC236}">
                <a16:creationId xmlns:a16="http://schemas.microsoft.com/office/drawing/2014/main" id="{EDA5CDD1-D4BC-4014-9917-5292D197DDAB}"/>
              </a:ext>
            </a:extLst>
          </p:cNvPr>
          <p:cNvSpPr>
            <a:spLocks noGrp="1"/>
          </p:cNvSpPr>
          <p:nvPr>
            <p:ph type="body" sz="quarter" idx="11"/>
          </p:nvPr>
        </p:nvSpPr>
        <p:spPr>
          <a:xfrm>
            <a:off x="424833" y="3872289"/>
            <a:ext cx="8314565" cy="2448994"/>
          </a:xfrm>
        </p:spPr>
        <p:txBody>
          <a:bodyPr>
            <a:normAutofit/>
          </a:bodyPr>
          <a:lstStyle>
            <a:lvl1pPr>
              <a:defRPr sz="1800">
                <a:solidFill>
                  <a:schemeClr val="bg1"/>
                </a:solidFill>
              </a:defRPr>
            </a:lvl1pPr>
            <a:lvl2pPr>
              <a:defRPr sz="900">
                <a:solidFill>
                  <a:schemeClr val="bg1"/>
                </a:solidFill>
              </a:defRPr>
            </a:lvl2pPr>
            <a:lvl3pPr>
              <a:defRPr sz="900">
                <a:solidFill>
                  <a:schemeClr val="bg1"/>
                </a:solidFill>
              </a:defRPr>
            </a:lvl3pPr>
            <a:lvl4pPr>
              <a:defRPr sz="900">
                <a:solidFill>
                  <a:schemeClr val="bg1"/>
                </a:solidFill>
              </a:defRPr>
            </a:lvl4pPr>
            <a:lvl5pPr>
              <a:defRPr sz="9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564369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9144000" cy="6858000"/>
          </a:xfrm>
        </p:spPr>
        <p:txBody>
          <a:bodyPr/>
          <a:lstStyle/>
          <a:p>
            <a:endParaRPr lang="en-US" dirty="0"/>
          </a:p>
        </p:txBody>
      </p:sp>
    </p:spTree>
    <p:extLst>
      <p:ext uri="{BB962C8B-B14F-4D97-AF65-F5344CB8AC3E}">
        <p14:creationId xmlns:p14="http://schemas.microsoft.com/office/powerpoint/2010/main" val="351380343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9144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0 w 12192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2000" h="3429000">
                <a:moveTo>
                  <a:pt x="0" y="0"/>
                </a:moveTo>
                <a:lnTo>
                  <a:pt x="12192000" y="0"/>
                </a:lnTo>
                <a:lnTo>
                  <a:pt x="12192000" y="3429000"/>
                </a:lnTo>
                <a:lnTo>
                  <a:pt x="0" y="3429000"/>
                </a:lnTo>
                <a:close/>
              </a:path>
            </a:pathLst>
          </a:custGeom>
        </p:spPr>
        <p:txBody>
          <a:bodyPr wrap="square">
            <a:noAutofit/>
          </a:bodyPr>
          <a:lstStyle/>
          <a:p>
            <a:endParaRPr lang="en-US"/>
          </a:p>
        </p:txBody>
      </p:sp>
    </p:spTree>
    <p:extLst>
      <p:ext uri="{BB962C8B-B14F-4D97-AF65-F5344CB8AC3E}">
        <p14:creationId xmlns:p14="http://schemas.microsoft.com/office/powerpoint/2010/main" val="191161745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3429000"/>
            <a:ext cx="9144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0 w 12192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2000" h="3429000">
                <a:moveTo>
                  <a:pt x="0" y="0"/>
                </a:moveTo>
                <a:lnTo>
                  <a:pt x="12192000" y="0"/>
                </a:lnTo>
                <a:lnTo>
                  <a:pt x="12192000" y="3429000"/>
                </a:lnTo>
                <a:lnTo>
                  <a:pt x="0" y="3429000"/>
                </a:lnTo>
                <a:close/>
              </a:path>
            </a:pathLst>
          </a:custGeom>
        </p:spPr>
        <p:txBody>
          <a:bodyPr wrap="square">
            <a:noAutofit/>
          </a:bodyPr>
          <a:lstStyle/>
          <a:p>
            <a:endParaRPr lang="en-US"/>
          </a:p>
        </p:txBody>
      </p:sp>
    </p:spTree>
    <p:extLst>
      <p:ext uri="{BB962C8B-B14F-4D97-AF65-F5344CB8AC3E}">
        <p14:creationId xmlns:p14="http://schemas.microsoft.com/office/powerpoint/2010/main" val="263333136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595994" y="794659"/>
            <a:ext cx="7952014" cy="5268685"/>
          </a:xfrm>
          <a:custGeom>
            <a:avLst/>
            <a:gdLst>
              <a:gd name="connsiteX0" fmla="*/ 0 w 10602685"/>
              <a:gd name="connsiteY0" fmla="*/ 0 h 5268685"/>
              <a:gd name="connsiteX1" fmla="*/ 10602685 w 10602685"/>
              <a:gd name="connsiteY1" fmla="*/ 0 h 5268685"/>
              <a:gd name="connsiteX2" fmla="*/ 10602685 w 10602685"/>
              <a:gd name="connsiteY2" fmla="*/ 5268685 h 5268685"/>
              <a:gd name="connsiteX3" fmla="*/ 0 w 10602685"/>
              <a:gd name="connsiteY3" fmla="*/ 5268685 h 5268685"/>
            </a:gdLst>
            <a:ahLst/>
            <a:cxnLst>
              <a:cxn ang="0">
                <a:pos x="connsiteX0" y="connsiteY0"/>
              </a:cxn>
              <a:cxn ang="0">
                <a:pos x="connsiteX1" y="connsiteY1"/>
              </a:cxn>
              <a:cxn ang="0">
                <a:pos x="connsiteX2" y="connsiteY2"/>
              </a:cxn>
              <a:cxn ang="0">
                <a:pos x="connsiteX3" y="connsiteY3"/>
              </a:cxn>
            </a:cxnLst>
            <a:rect l="l" t="t" r="r" b="b"/>
            <a:pathLst>
              <a:path w="10602685" h="5268685">
                <a:moveTo>
                  <a:pt x="0" y="0"/>
                </a:moveTo>
                <a:lnTo>
                  <a:pt x="10602685" y="0"/>
                </a:lnTo>
                <a:lnTo>
                  <a:pt x="10602685" y="5268685"/>
                </a:lnTo>
                <a:lnTo>
                  <a:pt x="0" y="5268685"/>
                </a:lnTo>
                <a:close/>
              </a:path>
            </a:pathLst>
          </a:custGeom>
        </p:spPr>
        <p:txBody>
          <a:bodyPr wrap="square">
            <a:noAutofit/>
          </a:bodyPr>
          <a:lstStyle/>
          <a:p>
            <a:endParaRPr lang="en-US"/>
          </a:p>
        </p:txBody>
      </p:sp>
    </p:spTree>
    <p:extLst>
      <p:ext uri="{BB962C8B-B14F-4D97-AF65-F5344CB8AC3E}">
        <p14:creationId xmlns:p14="http://schemas.microsoft.com/office/powerpoint/2010/main" val="3192888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2B9B431D-A513-46D9-9855-5CFE3F678A8E}" type="slidenum">
              <a:rPr lang="zh-CN" altLang="en-US"/>
              <a:pPr/>
              <a:t>‹#›</a:t>
            </a:fld>
            <a:endParaRPr lang="zh-CN" altLang="en-US"/>
          </a:p>
        </p:txBody>
      </p:sp>
    </p:spTree>
    <p:extLst>
      <p:ext uri="{BB962C8B-B14F-4D97-AF65-F5344CB8AC3E}">
        <p14:creationId xmlns:p14="http://schemas.microsoft.com/office/powerpoint/2010/main" val="179325751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16" name="Picture Placeholder 15"/>
          <p:cNvSpPr>
            <a:spLocks noGrp="1"/>
          </p:cNvSpPr>
          <p:nvPr>
            <p:ph type="pic" sz="quarter" idx="10"/>
          </p:nvPr>
        </p:nvSpPr>
        <p:spPr>
          <a:xfrm>
            <a:off x="0" y="0"/>
            <a:ext cx="4572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p>
            <a:endParaRPr lang="en-US"/>
          </a:p>
        </p:txBody>
      </p:sp>
      <p:sp>
        <p:nvSpPr>
          <p:cNvPr id="17" name="Picture Placeholder 16"/>
          <p:cNvSpPr>
            <a:spLocks noGrp="1"/>
          </p:cNvSpPr>
          <p:nvPr>
            <p:ph type="pic" sz="quarter" idx="11"/>
          </p:nvPr>
        </p:nvSpPr>
        <p:spPr>
          <a:xfrm>
            <a:off x="4572000" y="0"/>
            <a:ext cx="4572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p>
            <a:endParaRPr lang="en-US"/>
          </a:p>
        </p:txBody>
      </p:sp>
      <p:sp>
        <p:nvSpPr>
          <p:cNvPr id="18" name="Picture Placeholder 17"/>
          <p:cNvSpPr>
            <a:spLocks noGrp="1"/>
          </p:cNvSpPr>
          <p:nvPr>
            <p:ph type="pic" sz="quarter" idx="12"/>
          </p:nvPr>
        </p:nvSpPr>
        <p:spPr>
          <a:xfrm>
            <a:off x="0" y="3429000"/>
            <a:ext cx="4572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p>
            <a:endParaRPr lang="en-US"/>
          </a:p>
        </p:txBody>
      </p:sp>
      <p:sp>
        <p:nvSpPr>
          <p:cNvPr id="15" name="Picture Placeholder 14"/>
          <p:cNvSpPr>
            <a:spLocks noGrp="1"/>
          </p:cNvSpPr>
          <p:nvPr>
            <p:ph type="pic" sz="quarter" idx="13"/>
          </p:nvPr>
        </p:nvSpPr>
        <p:spPr>
          <a:xfrm>
            <a:off x="4572000" y="3429000"/>
            <a:ext cx="4572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p>
            <a:endParaRPr lang="en-US"/>
          </a:p>
        </p:txBody>
      </p:sp>
    </p:spTree>
    <p:extLst>
      <p:ext uri="{BB962C8B-B14F-4D97-AF65-F5344CB8AC3E}">
        <p14:creationId xmlns:p14="http://schemas.microsoft.com/office/powerpoint/2010/main" val="296264322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4572000" y="0"/>
            <a:ext cx="4572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p>
            <a:endParaRPr lang="en-US"/>
          </a:p>
        </p:txBody>
      </p:sp>
    </p:spTree>
    <p:extLst>
      <p:ext uri="{BB962C8B-B14F-4D97-AF65-F5344CB8AC3E}">
        <p14:creationId xmlns:p14="http://schemas.microsoft.com/office/powerpoint/2010/main" val="358549034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4572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p>
            <a:endParaRPr lang="en-US"/>
          </a:p>
        </p:txBody>
      </p:sp>
    </p:spTree>
    <p:extLst>
      <p:ext uri="{BB962C8B-B14F-4D97-AF65-F5344CB8AC3E}">
        <p14:creationId xmlns:p14="http://schemas.microsoft.com/office/powerpoint/2010/main" val="178126921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4572000" y="0"/>
            <a:ext cx="4572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p>
            <a:endParaRPr lang="en-US"/>
          </a:p>
        </p:txBody>
      </p:sp>
      <p:sp>
        <p:nvSpPr>
          <p:cNvPr id="7" name="Picture Placeholder 6"/>
          <p:cNvSpPr>
            <a:spLocks noGrp="1"/>
          </p:cNvSpPr>
          <p:nvPr>
            <p:ph type="pic" sz="quarter" idx="13"/>
          </p:nvPr>
        </p:nvSpPr>
        <p:spPr>
          <a:xfrm>
            <a:off x="4572000" y="3429000"/>
            <a:ext cx="4572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p>
            <a:endParaRPr lang="en-US"/>
          </a:p>
        </p:txBody>
      </p:sp>
    </p:spTree>
    <p:extLst>
      <p:ext uri="{BB962C8B-B14F-4D97-AF65-F5344CB8AC3E}">
        <p14:creationId xmlns:p14="http://schemas.microsoft.com/office/powerpoint/2010/main" val="289260672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4572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p>
            <a:endParaRPr lang="en-US"/>
          </a:p>
        </p:txBody>
      </p:sp>
      <p:sp>
        <p:nvSpPr>
          <p:cNvPr id="7" name="Picture Placeholder 6"/>
          <p:cNvSpPr>
            <a:spLocks noGrp="1"/>
          </p:cNvSpPr>
          <p:nvPr>
            <p:ph type="pic" sz="quarter" idx="12"/>
          </p:nvPr>
        </p:nvSpPr>
        <p:spPr>
          <a:xfrm>
            <a:off x="0" y="3429000"/>
            <a:ext cx="4572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p>
            <a:endParaRPr lang="en-US"/>
          </a:p>
        </p:txBody>
      </p:sp>
    </p:spTree>
    <p:extLst>
      <p:ext uri="{BB962C8B-B14F-4D97-AF65-F5344CB8AC3E}">
        <p14:creationId xmlns:p14="http://schemas.microsoft.com/office/powerpoint/2010/main" val="394447260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3329848" y="-1"/>
            <a:ext cx="5814152" cy="6858000"/>
          </a:xfrm>
          <a:custGeom>
            <a:avLst/>
            <a:gdLst>
              <a:gd name="connsiteX0" fmla="*/ 0 w 7752202"/>
              <a:gd name="connsiteY0" fmla="*/ 0 h 6858000"/>
              <a:gd name="connsiteX1" fmla="*/ 7752202 w 7752202"/>
              <a:gd name="connsiteY1" fmla="*/ 0 h 6858000"/>
              <a:gd name="connsiteX2" fmla="*/ 7752202 w 7752202"/>
              <a:gd name="connsiteY2" fmla="*/ 6858000 h 6858000"/>
              <a:gd name="connsiteX3" fmla="*/ 0 w 775220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752202" h="6858000">
                <a:moveTo>
                  <a:pt x="0" y="0"/>
                </a:moveTo>
                <a:lnTo>
                  <a:pt x="7752202" y="0"/>
                </a:lnTo>
                <a:lnTo>
                  <a:pt x="7752202"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413676828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5782963" y="0"/>
            <a:ext cx="3361037" cy="6858000"/>
          </a:xfrm>
          <a:custGeom>
            <a:avLst/>
            <a:gdLst>
              <a:gd name="connsiteX0" fmla="*/ 0 w 4481383"/>
              <a:gd name="connsiteY0" fmla="*/ 0 h 6858000"/>
              <a:gd name="connsiteX1" fmla="*/ 4481383 w 4481383"/>
              <a:gd name="connsiteY1" fmla="*/ 0 h 6858000"/>
              <a:gd name="connsiteX2" fmla="*/ 4481383 w 4481383"/>
              <a:gd name="connsiteY2" fmla="*/ 6858000 h 6858000"/>
              <a:gd name="connsiteX3" fmla="*/ 0 w 448138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481383" h="6858000">
                <a:moveTo>
                  <a:pt x="0" y="0"/>
                </a:moveTo>
                <a:lnTo>
                  <a:pt x="4481383" y="0"/>
                </a:lnTo>
                <a:lnTo>
                  <a:pt x="4481383"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269725533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 y="0"/>
            <a:ext cx="3361037" cy="6858000"/>
          </a:xfrm>
          <a:custGeom>
            <a:avLst/>
            <a:gdLst>
              <a:gd name="connsiteX0" fmla="*/ 0 w 4481383"/>
              <a:gd name="connsiteY0" fmla="*/ 0 h 6858000"/>
              <a:gd name="connsiteX1" fmla="*/ 4481383 w 4481383"/>
              <a:gd name="connsiteY1" fmla="*/ 0 h 6858000"/>
              <a:gd name="connsiteX2" fmla="*/ 4481383 w 4481383"/>
              <a:gd name="connsiteY2" fmla="*/ 6858000 h 6858000"/>
              <a:gd name="connsiteX3" fmla="*/ 0 w 448138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481383" h="6858000">
                <a:moveTo>
                  <a:pt x="0" y="0"/>
                </a:moveTo>
                <a:lnTo>
                  <a:pt x="4481383" y="0"/>
                </a:lnTo>
                <a:lnTo>
                  <a:pt x="4481383"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71664242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6" name="Picture Placeholder 8"/>
          <p:cNvSpPr>
            <a:spLocks noGrp="1"/>
          </p:cNvSpPr>
          <p:nvPr>
            <p:ph type="pic" sz="quarter" idx="10"/>
          </p:nvPr>
        </p:nvSpPr>
        <p:spPr>
          <a:xfrm>
            <a:off x="0" y="0"/>
            <a:ext cx="3905054" cy="6858000"/>
          </a:xfrm>
          <a:custGeom>
            <a:avLst/>
            <a:gdLst>
              <a:gd name="connsiteX0" fmla="*/ 0 w 5206738"/>
              <a:gd name="connsiteY0" fmla="*/ 0 h 6858000"/>
              <a:gd name="connsiteX1" fmla="*/ 5206738 w 5206738"/>
              <a:gd name="connsiteY1" fmla="*/ 0 h 6858000"/>
              <a:gd name="connsiteX2" fmla="*/ 5206738 w 5206738"/>
              <a:gd name="connsiteY2" fmla="*/ 6858000 h 6858000"/>
              <a:gd name="connsiteX3" fmla="*/ 0 w 520673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206738" h="6858000">
                <a:moveTo>
                  <a:pt x="0" y="0"/>
                </a:moveTo>
                <a:lnTo>
                  <a:pt x="5206738" y="0"/>
                </a:lnTo>
                <a:lnTo>
                  <a:pt x="5206738"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147108939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2891482" y="0"/>
            <a:ext cx="3361037" cy="6858000"/>
          </a:xfrm>
          <a:custGeom>
            <a:avLst/>
            <a:gdLst>
              <a:gd name="connsiteX0" fmla="*/ 0 w 4481383"/>
              <a:gd name="connsiteY0" fmla="*/ 0 h 6858000"/>
              <a:gd name="connsiteX1" fmla="*/ 4481383 w 4481383"/>
              <a:gd name="connsiteY1" fmla="*/ 0 h 6858000"/>
              <a:gd name="connsiteX2" fmla="*/ 4481383 w 4481383"/>
              <a:gd name="connsiteY2" fmla="*/ 6858000 h 6858000"/>
              <a:gd name="connsiteX3" fmla="*/ 0 w 448138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481383" h="6858000">
                <a:moveTo>
                  <a:pt x="0" y="0"/>
                </a:moveTo>
                <a:lnTo>
                  <a:pt x="4481383" y="0"/>
                </a:lnTo>
                <a:lnTo>
                  <a:pt x="4481383"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36320409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theme" Target="../theme/theme4.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theme" Target="../theme/theme6.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slideLayout" Target="../slideLayouts/slideLayout94.xml"/><Relationship Id="rId26" Type="http://schemas.openxmlformats.org/officeDocument/2006/relationships/slideLayout" Target="../slideLayouts/slideLayout102.xml"/><Relationship Id="rId39" Type="http://schemas.openxmlformats.org/officeDocument/2006/relationships/slideLayout" Target="../slideLayouts/slideLayout115.xml"/><Relationship Id="rId3" Type="http://schemas.openxmlformats.org/officeDocument/2006/relationships/slideLayout" Target="../slideLayouts/slideLayout79.xml"/><Relationship Id="rId21" Type="http://schemas.openxmlformats.org/officeDocument/2006/relationships/slideLayout" Target="../slideLayouts/slideLayout97.xml"/><Relationship Id="rId34" Type="http://schemas.openxmlformats.org/officeDocument/2006/relationships/slideLayout" Target="../slideLayouts/slideLayout110.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5" Type="http://schemas.openxmlformats.org/officeDocument/2006/relationships/slideLayout" Target="../slideLayouts/slideLayout101.xml"/><Relationship Id="rId33" Type="http://schemas.openxmlformats.org/officeDocument/2006/relationships/slideLayout" Target="../slideLayouts/slideLayout109.xml"/><Relationship Id="rId38" Type="http://schemas.openxmlformats.org/officeDocument/2006/relationships/slideLayout" Target="../slideLayouts/slideLayout114.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slideLayout" Target="../slideLayouts/slideLayout96.xml"/><Relationship Id="rId29" Type="http://schemas.openxmlformats.org/officeDocument/2006/relationships/slideLayout" Target="../slideLayouts/slideLayout105.xml"/><Relationship Id="rId41" Type="http://schemas.openxmlformats.org/officeDocument/2006/relationships/theme" Target="../theme/theme7.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24" Type="http://schemas.openxmlformats.org/officeDocument/2006/relationships/slideLayout" Target="../slideLayouts/slideLayout100.xml"/><Relationship Id="rId32" Type="http://schemas.openxmlformats.org/officeDocument/2006/relationships/slideLayout" Target="../slideLayouts/slideLayout108.xml"/><Relationship Id="rId37" Type="http://schemas.openxmlformats.org/officeDocument/2006/relationships/slideLayout" Target="../slideLayouts/slideLayout113.xml"/><Relationship Id="rId40" Type="http://schemas.openxmlformats.org/officeDocument/2006/relationships/slideLayout" Target="../slideLayouts/slideLayout116.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23" Type="http://schemas.openxmlformats.org/officeDocument/2006/relationships/slideLayout" Target="../slideLayouts/slideLayout99.xml"/><Relationship Id="rId28" Type="http://schemas.openxmlformats.org/officeDocument/2006/relationships/slideLayout" Target="../slideLayouts/slideLayout104.xml"/><Relationship Id="rId36" Type="http://schemas.openxmlformats.org/officeDocument/2006/relationships/slideLayout" Target="../slideLayouts/slideLayout112.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31" Type="http://schemas.openxmlformats.org/officeDocument/2006/relationships/slideLayout" Target="../slideLayouts/slideLayout107.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slideLayout" Target="../slideLayouts/slideLayout98.xml"/><Relationship Id="rId27" Type="http://schemas.openxmlformats.org/officeDocument/2006/relationships/slideLayout" Target="../slideLayouts/slideLayout103.xml"/><Relationship Id="rId30" Type="http://schemas.openxmlformats.org/officeDocument/2006/relationships/slideLayout" Target="../slideLayouts/slideLayout106.xml"/><Relationship Id="rId35" Type="http://schemas.openxmlformats.org/officeDocument/2006/relationships/slideLayout" Target="../slideLayouts/slideLayout1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文本占位符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0D11D939-220F-4D45-8A0F-C0CFD104F918}" type="slidenum">
              <a:rPr lang="zh-CN" altLang="en-US"/>
              <a:pPr/>
              <a:t>‹#›</a:t>
            </a:fld>
            <a:endParaRPr lang="zh-CN" altLang="en-US"/>
          </a:p>
        </p:txBody>
      </p:sp>
    </p:spTree>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标题占位符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2051" name="文本占位符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938C0F8A-4B12-42DC-9608-280B81306C9E}" type="slidenum">
              <a:rPr lang="zh-CN" altLang="en-US"/>
              <a:pPr/>
              <a:t>‹#›</a:t>
            </a:fld>
            <a:endParaRPr lang="zh-CN" altLang="en-US"/>
          </a:p>
        </p:txBody>
      </p:sp>
    </p:spTree>
  </p:cSld>
  <p:clrMap bg1="lt1" tx1="dk1" bg2="lt2" tx2="dk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 id="2147483970"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074" name="标题占位符 1"/>
          <p:cNvSpPr>
            <a:spLocks noGrp="1"/>
          </p:cNvSpPr>
          <p:nvPr>
            <p:ph type="title"/>
          </p:nvPr>
        </p:nvSpPr>
        <p:spPr bwMode="auto">
          <a:xfrm>
            <a:off x="428625" y="142875"/>
            <a:ext cx="8229600"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a:t>
            </a:r>
            <a:r>
              <a:rPr lang="en-US" altLang="zh-CN"/>
              <a:t>asd</a:t>
            </a:r>
            <a:r>
              <a:rPr lang="zh-CN" altLang="en-US"/>
              <a:t>击此处编辑母版标题样式</a:t>
            </a:r>
          </a:p>
        </p:txBody>
      </p:sp>
      <p:sp>
        <p:nvSpPr>
          <p:cNvPr id="3075" name="文本占位符 2"/>
          <p:cNvSpPr>
            <a:spLocks noGrp="1"/>
          </p:cNvSpPr>
          <p:nvPr>
            <p:ph type="body" idx="1"/>
          </p:nvPr>
        </p:nvSpPr>
        <p:spPr bwMode="auto">
          <a:xfrm>
            <a:off x="428625" y="1071563"/>
            <a:ext cx="8501063" cy="528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a:t>
            </a:r>
            <a:r>
              <a:rPr lang="en-US" altLang="zh-CN"/>
              <a:t>asd</a:t>
            </a:r>
            <a:r>
              <a:rPr lang="zh-CN" altLang="en-US"/>
              <a:t>击此处编辑母版文本样式</a:t>
            </a:r>
          </a:p>
          <a:p>
            <a:pPr lvl="1"/>
            <a:r>
              <a:rPr lang="zh-CN" altLang="en-US"/>
              <a:t>第</a:t>
            </a:r>
            <a:r>
              <a:rPr lang="en-US" altLang="zh-CN"/>
              <a:t>asd</a:t>
            </a:r>
            <a:r>
              <a:rPr lang="zh-CN" altLang="en-US"/>
              <a:t>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54B6BC7F-3FE7-4F1A-8E4D-B85D26FC555E}" type="slidenum">
              <a:rPr lang="zh-CN" altLang="en-US"/>
              <a:pPr/>
              <a:t>‹#›</a:t>
            </a:fld>
            <a:endParaRPr lang="zh-CN" altLang="en-US"/>
          </a:p>
        </p:txBody>
      </p:sp>
      <p:cxnSp>
        <p:nvCxnSpPr>
          <p:cNvPr id="8" name="直接连接符 7"/>
          <p:cNvCxnSpPr/>
          <p:nvPr userDrawn="1"/>
        </p:nvCxnSpPr>
        <p:spPr>
          <a:xfrm>
            <a:off x="0" y="928688"/>
            <a:ext cx="9144000" cy="1587"/>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userDrawn="1"/>
        </p:nvCxnSpPr>
        <p:spPr>
          <a:xfrm>
            <a:off x="-6350" y="966788"/>
            <a:ext cx="9144000" cy="158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971" r:id="rId1"/>
    <p:sldLayoutId id="2147483980" r:id="rId2"/>
    <p:sldLayoutId id="2147483972" r:id="rId3"/>
    <p:sldLayoutId id="2147483973" r:id="rId4"/>
    <p:sldLayoutId id="2147483974" r:id="rId5"/>
    <p:sldLayoutId id="2147483981" r:id="rId6"/>
    <p:sldLayoutId id="2147483975" r:id="rId7"/>
    <p:sldLayoutId id="2147483976" r:id="rId8"/>
    <p:sldLayoutId id="2147483977" r:id="rId9"/>
    <p:sldLayoutId id="2147483978" r:id="rId10"/>
    <p:sldLayoutId id="2147483979" r:id="rId11"/>
    <p:sldLayoutId id="2147483996" r:id="rId12"/>
  </p:sldLayoutIdLst>
  <p:hf hdr="0" ftr="0" dt="0"/>
  <p:txStyles>
    <p:titleStyle>
      <a:lvl1pPr algn="ctr" rtl="0" eaLnBrk="0" fontAlgn="base" hangingPunct="0">
        <a:spcBef>
          <a:spcPct val="0"/>
        </a:spcBef>
        <a:spcAft>
          <a:spcPct val="0"/>
        </a:spcAft>
        <a:defRPr sz="3600" b="1" kern="1200">
          <a:solidFill>
            <a:srgbClr val="009900"/>
          </a:solidFill>
          <a:latin typeface="Arial" pitchFamily="34" charset="0"/>
          <a:ea typeface="黑体" pitchFamily="49" charset="-122"/>
          <a:cs typeface="Arial" pitchFamily="34" charset="0"/>
        </a:defRPr>
      </a:lvl1pPr>
      <a:lvl2pPr algn="ctr" rtl="0" eaLnBrk="0" fontAlgn="base" hangingPunct="0">
        <a:spcBef>
          <a:spcPct val="0"/>
        </a:spcBef>
        <a:spcAft>
          <a:spcPct val="0"/>
        </a:spcAft>
        <a:defRPr sz="3600" b="1">
          <a:solidFill>
            <a:srgbClr val="009900"/>
          </a:solidFill>
          <a:latin typeface="Arial" pitchFamily="34" charset="0"/>
          <a:ea typeface="黑体" pitchFamily="49" charset="-122"/>
          <a:cs typeface="Arial" pitchFamily="34" charset="0"/>
        </a:defRPr>
      </a:lvl2pPr>
      <a:lvl3pPr algn="ctr" rtl="0" eaLnBrk="0" fontAlgn="base" hangingPunct="0">
        <a:spcBef>
          <a:spcPct val="0"/>
        </a:spcBef>
        <a:spcAft>
          <a:spcPct val="0"/>
        </a:spcAft>
        <a:defRPr sz="3600" b="1">
          <a:solidFill>
            <a:srgbClr val="009900"/>
          </a:solidFill>
          <a:latin typeface="Arial" pitchFamily="34" charset="0"/>
          <a:ea typeface="黑体" pitchFamily="49" charset="-122"/>
          <a:cs typeface="Arial" pitchFamily="34" charset="0"/>
        </a:defRPr>
      </a:lvl3pPr>
      <a:lvl4pPr algn="ctr" rtl="0" eaLnBrk="0" fontAlgn="base" hangingPunct="0">
        <a:spcBef>
          <a:spcPct val="0"/>
        </a:spcBef>
        <a:spcAft>
          <a:spcPct val="0"/>
        </a:spcAft>
        <a:defRPr sz="3600" b="1">
          <a:solidFill>
            <a:srgbClr val="009900"/>
          </a:solidFill>
          <a:latin typeface="Arial" pitchFamily="34" charset="0"/>
          <a:ea typeface="黑体" pitchFamily="49" charset="-122"/>
          <a:cs typeface="Arial" pitchFamily="34" charset="0"/>
        </a:defRPr>
      </a:lvl4pPr>
      <a:lvl5pPr algn="ctr" rtl="0" eaLnBrk="0" fontAlgn="base" hangingPunct="0">
        <a:spcBef>
          <a:spcPct val="0"/>
        </a:spcBef>
        <a:spcAft>
          <a:spcPct val="0"/>
        </a:spcAft>
        <a:defRPr sz="3600" b="1">
          <a:solidFill>
            <a:srgbClr val="009900"/>
          </a:solidFill>
          <a:latin typeface="Arial" pitchFamily="34" charset="0"/>
          <a:ea typeface="黑体" pitchFamily="49" charset="-122"/>
          <a:cs typeface="Arial" pitchFamily="34" charset="0"/>
        </a:defRPr>
      </a:lvl5pPr>
      <a:lvl6pPr marL="457200" algn="ctr" rtl="0" fontAlgn="base">
        <a:spcBef>
          <a:spcPct val="0"/>
        </a:spcBef>
        <a:spcAft>
          <a:spcPct val="0"/>
        </a:spcAft>
        <a:defRPr sz="3600" b="1">
          <a:solidFill>
            <a:srgbClr val="009900"/>
          </a:solidFill>
          <a:latin typeface="Arial" pitchFamily="34" charset="0"/>
          <a:ea typeface="黑体" pitchFamily="49" charset="-122"/>
          <a:cs typeface="Arial" pitchFamily="34" charset="0"/>
        </a:defRPr>
      </a:lvl6pPr>
      <a:lvl7pPr marL="914400" algn="ctr" rtl="0" fontAlgn="base">
        <a:spcBef>
          <a:spcPct val="0"/>
        </a:spcBef>
        <a:spcAft>
          <a:spcPct val="0"/>
        </a:spcAft>
        <a:defRPr sz="3600" b="1">
          <a:solidFill>
            <a:srgbClr val="009900"/>
          </a:solidFill>
          <a:latin typeface="Arial" pitchFamily="34" charset="0"/>
          <a:ea typeface="黑体" pitchFamily="49" charset="-122"/>
          <a:cs typeface="Arial" pitchFamily="34" charset="0"/>
        </a:defRPr>
      </a:lvl7pPr>
      <a:lvl8pPr marL="1371600" algn="ctr" rtl="0" fontAlgn="base">
        <a:spcBef>
          <a:spcPct val="0"/>
        </a:spcBef>
        <a:spcAft>
          <a:spcPct val="0"/>
        </a:spcAft>
        <a:defRPr sz="3600" b="1">
          <a:solidFill>
            <a:srgbClr val="009900"/>
          </a:solidFill>
          <a:latin typeface="Arial" pitchFamily="34" charset="0"/>
          <a:ea typeface="黑体" pitchFamily="49" charset="-122"/>
          <a:cs typeface="Arial" pitchFamily="34" charset="0"/>
        </a:defRPr>
      </a:lvl8pPr>
      <a:lvl9pPr marL="1828800" algn="ctr" rtl="0" fontAlgn="base">
        <a:spcBef>
          <a:spcPct val="0"/>
        </a:spcBef>
        <a:spcAft>
          <a:spcPct val="0"/>
        </a:spcAft>
        <a:defRPr sz="3600" b="1">
          <a:solidFill>
            <a:srgbClr val="009900"/>
          </a:solidFill>
          <a:latin typeface="Arial" pitchFamily="34" charset="0"/>
          <a:ea typeface="黑体" pitchFamily="49" charset="-122"/>
          <a:cs typeface="Arial"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rgbClr val="0000CC"/>
          </a:solidFill>
          <a:latin typeface="Arial" pitchFamily="34" charset="0"/>
          <a:ea typeface="黑体" pitchFamily="49" charset="-122"/>
          <a:cs typeface="Arial" pitchFamily="34" charset="0"/>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Times New Roman" pitchFamily="18" charset="0"/>
          <a:ea typeface="黑体" pitchFamily="49" charset="-122"/>
          <a:cs typeface="Times New Roman" pitchFamily="18"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Times New Roman" pitchFamily="18"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Times New Roman" pitchFamily="18"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194" name="标题占位符 1"/>
          <p:cNvSpPr>
            <a:spLocks noGrp="1"/>
          </p:cNvSpPr>
          <p:nvPr>
            <p:ph type="title"/>
          </p:nvPr>
        </p:nvSpPr>
        <p:spPr bwMode="auto">
          <a:xfrm>
            <a:off x="428625" y="142875"/>
            <a:ext cx="7389971" cy="7969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dirty="0"/>
              <a:t>单</a:t>
            </a:r>
            <a:r>
              <a:rPr lang="en-US" altLang="zh-CN" dirty="0" err="1"/>
              <a:t>asd</a:t>
            </a:r>
            <a:r>
              <a:rPr lang="zh-CN" altLang="en-US" dirty="0"/>
              <a:t>击此处编辑母版标题样式</a:t>
            </a:r>
          </a:p>
        </p:txBody>
      </p:sp>
      <p:sp>
        <p:nvSpPr>
          <p:cNvPr id="8195" name="文本占位符 2"/>
          <p:cNvSpPr>
            <a:spLocks noGrp="1"/>
          </p:cNvSpPr>
          <p:nvPr>
            <p:ph type="body" idx="1"/>
          </p:nvPr>
        </p:nvSpPr>
        <p:spPr bwMode="auto">
          <a:xfrm>
            <a:off x="428625" y="1071563"/>
            <a:ext cx="8501063" cy="52863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dirty="0"/>
              <a:t>单</a:t>
            </a:r>
            <a:r>
              <a:rPr lang="en-US" altLang="zh-CN" dirty="0" err="1"/>
              <a:t>asd</a:t>
            </a:r>
            <a:r>
              <a:rPr lang="zh-CN" altLang="en-US" dirty="0"/>
              <a:t>击此处编辑母版文本样式</a:t>
            </a:r>
          </a:p>
          <a:p>
            <a:pPr lvl="1"/>
            <a:r>
              <a:rPr lang="zh-CN" altLang="en-US" dirty="0"/>
              <a:t>第</a:t>
            </a:r>
            <a:r>
              <a:rPr lang="en-US" altLang="zh-CN" dirty="0" err="1"/>
              <a:t>asd</a:t>
            </a:r>
            <a:r>
              <a:rPr lang="zh-CN" altLang="en-US" dirty="0"/>
              <a:t>二级</a:t>
            </a:r>
          </a:p>
          <a:p>
            <a:pPr lvl="2"/>
            <a:r>
              <a:rPr lang="zh-CN" altLang="en-US" dirty="0"/>
              <a:t>第三级</a:t>
            </a:r>
          </a:p>
          <a:p>
            <a:pPr lvl="3"/>
            <a:r>
              <a:rPr lang="zh-CN" altLang="en-US" dirty="0"/>
              <a:t>第四级</a:t>
            </a:r>
          </a:p>
          <a:p>
            <a:pPr lvl="4"/>
            <a:r>
              <a:rPr lang="zh-CN" altLang="en-US" dirty="0"/>
              <a:t>第五级</a:t>
            </a:r>
          </a:p>
        </p:txBody>
      </p:sp>
      <p:sp>
        <p:nvSpPr>
          <p:cNvPr id="6" name="灯片编号占位符 5"/>
          <p:cNvSpPr>
            <a:spLocks noGrp="1"/>
          </p:cNvSpPr>
          <p:nvPr>
            <p:ph type="sldNum" sz="quarter" idx="4"/>
          </p:nvPr>
        </p:nvSpPr>
        <p:spPr>
          <a:xfrm>
            <a:off x="8029575" y="6492875"/>
            <a:ext cx="1114425" cy="365125"/>
          </a:xfrm>
          <a:prstGeom prst="rect">
            <a:avLst/>
          </a:prstGeom>
        </p:spPr>
        <p:txBody>
          <a:bodyPr vert="horz" lIns="91440" tIns="45720" rIns="91440" bIns="45720" rtlCol="0" anchor="ctr"/>
          <a:lstStyle>
            <a:lvl1pPr algn="r">
              <a:defRPr sz="1200" b="0">
                <a:solidFill>
                  <a:schemeClr val="tx1"/>
                </a:solidFill>
                <a:ea typeface="宋体" pitchFamily="2" charset="-122"/>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0DBE476-3033-41A8-AB49-EE6908915369}" type="slidenum">
              <a:rPr kumimoji="1" lang="zh-CN" altLang="en-US" sz="1200" b="0" i="0" u="none" strike="noStrike" kern="1200" cap="none" spc="0" normalizeH="0" baseline="0" noProof="0" smtClean="0">
                <a:ln>
                  <a:noFill/>
                </a:ln>
                <a:solidFill>
                  <a:prstClr val="black"/>
                </a:solidFill>
                <a:effectLst/>
                <a:uLnTx/>
                <a:uFillTx/>
                <a:latin typeface="Times New Roman" pitchFamily="18" charset="0"/>
                <a:ea typeface="宋体"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zh-CN" altLang="en-US" sz="1200" b="0" i="0" u="none" strike="noStrike" kern="1200" cap="none" spc="0" normalizeH="0" baseline="0" noProof="0" dirty="0">
              <a:ln>
                <a:noFill/>
              </a:ln>
              <a:solidFill>
                <a:prstClr val="black"/>
              </a:solidFill>
              <a:effectLst/>
              <a:uLnTx/>
              <a:uFillTx/>
              <a:latin typeface="Times New Roman" pitchFamily="18" charset="0"/>
              <a:ea typeface="宋体" pitchFamily="2" charset="-122"/>
              <a:cs typeface="+mn-cs"/>
            </a:endParaRPr>
          </a:p>
        </p:txBody>
      </p:sp>
      <p:cxnSp>
        <p:nvCxnSpPr>
          <p:cNvPr id="8" name="直接连接符 7"/>
          <p:cNvCxnSpPr/>
          <p:nvPr/>
        </p:nvCxnSpPr>
        <p:spPr>
          <a:xfrm>
            <a:off x="0" y="928688"/>
            <a:ext cx="9144000" cy="1587"/>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6350" y="966788"/>
            <a:ext cx="9144000" cy="158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3521291"/>
      </p:ext>
    </p:extLst>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5" r:id="rId8"/>
    <p:sldLayoutId id="2147484006" r:id="rId9"/>
    <p:sldLayoutId id="2147484007" r:id="rId10"/>
    <p:sldLayoutId id="2147484008" r:id="rId11"/>
    <p:sldLayoutId id="2147484009" r:id="rId12"/>
    <p:sldLayoutId id="2147484010" r:id="rId13"/>
    <p:sldLayoutId id="2147484011" r:id="rId14"/>
  </p:sldLayoutIdLst>
  <p:hf hdr="0" ftr="0" dt="0"/>
  <p:txStyles>
    <p:titleStyle>
      <a:lvl1pPr algn="ctr" rtl="0" eaLnBrk="0" fontAlgn="base" hangingPunct="0">
        <a:spcBef>
          <a:spcPct val="0"/>
        </a:spcBef>
        <a:spcAft>
          <a:spcPct val="0"/>
        </a:spcAft>
        <a:defRPr sz="2800" b="1" kern="1200">
          <a:solidFill>
            <a:srgbClr val="006600"/>
          </a:solidFill>
          <a:latin typeface="Arial" pitchFamily="34" charset="0"/>
          <a:ea typeface="黑体" pitchFamily="49" charset="-122"/>
          <a:cs typeface="Arial" pitchFamily="34" charset="0"/>
        </a:defRPr>
      </a:lvl1pPr>
      <a:lvl2pPr algn="ctr" rtl="0" eaLnBrk="0" fontAlgn="base" hangingPunct="0">
        <a:spcBef>
          <a:spcPct val="0"/>
        </a:spcBef>
        <a:spcAft>
          <a:spcPct val="0"/>
        </a:spcAft>
        <a:defRPr sz="3600" b="1">
          <a:solidFill>
            <a:srgbClr val="009900"/>
          </a:solidFill>
          <a:latin typeface="Arial" pitchFamily="34" charset="0"/>
          <a:ea typeface="黑体" pitchFamily="49" charset="-122"/>
          <a:cs typeface="Arial" pitchFamily="34" charset="0"/>
        </a:defRPr>
      </a:lvl2pPr>
      <a:lvl3pPr algn="ctr" rtl="0" eaLnBrk="0" fontAlgn="base" hangingPunct="0">
        <a:spcBef>
          <a:spcPct val="0"/>
        </a:spcBef>
        <a:spcAft>
          <a:spcPct val="0"/>
        </a:spcAft>
        <a:defRPr sz="3600" b="1">
          <a:solidFill>
            <a:srgbClr val="009900"/>
          </a:solidFill>
          <a:latin typeface="Arial" pitchFamily="34" charset="0"/>
          <a:ea typeface="黑体" pitchFamily="49" charset="-122"/>
          <a:cs typeface="Arial" pitchFamily="34" charset="0"/>
        </a:defRPr>
      </a:lvl3pPr>
      <a:lvl4pPr algn="ctr" rtl="0" eaLnBrk="0" fontAlgn="base" hangingPunct="0">
        <a:spcBef>
          <a:spcPct val="0"/>
        </a:spcBef>
        <a:spcAft>
          <a:spcPct val="0"/>
        </a:spcAft>
        <a:defRPr sz="3600" b="1">
          <a:solidFill>
            <a:srgbClr val="009900"/>
          </a:solidFill>
          <a:latin typeface="Arial" pitchFamily="34" charset="0"/>
          <a:ea typeface="黑体" pitchFamily="49" charset="-122"/>
          <a:cs typeface="Arial" pitchFamily="34" charset="0"/>
        </a:defRPr>
      </a:lvl4pPr>
      <a:lvl5pPr algn="ctr" rtl="0" eaLnBrk="0" fontAlgn="base" hangingPunct="0">
        <a:spcBef>
          <a:spcPct val="0"/>
        </a:spcBef>
        <a:spcAft>
          <a:spcPct val="0"/>
        </a:spcAft>
        <a:defRPr sz="3600" b="1">
          <a:solidFill>
            <a:srgbClr val="009900"/>
          </a:solidFill>
          <a:latin typeface="Arial" pitchFamily="34" charset="0"/>
          <a:ea typeface="黑体" pitchFamily="49" charset="-122"/>
          <a:cs typeface="Arial" pitchFamily="34" charset="0"/>
        </a:defRPr>
      </a:lvl5pPr>
      <a:lvl6pPr marL="457200" algn="ctr" rtl="0" fontAlgn="base">
        <a:spcBef>
          <a:spcPct val="0"/>
        </a:spcBef>
        <a:spcAft>
          <a:spcPct val="0"/>
        </a:spcAft>
        <a:defRPr sz="3600" b="1">
          <a:solidFill>
            <a:srgbClr val="009900"/>
          </a:solidFill>
          <a:latin typeface="Arial" pitchFamily="34" charset="0"/>
          <a:ea typeface="黑体" pitchFamily="49" charset="-122"/>
          <a:cs typeface="Arial" pitchFamily="34" charset="0"/>
        </a:defRPr>
      </a:lvl6pPr>
      <a:lvl7pPr marL="914400" algn="ctr" rtl="0" fontAlgn="base">
        <a:spcBef>
          <a:spcPct val="0"/>
        </a:spcBef>
        <a:spcAft>
          <a:spcPct val="0"/>
        </a:spcAft>
        <a:defRPr sz="3600" b="1">
          <a:solidFill>
            <a:srgbClr val="009900"/>
          </a:solidFill>
          <a:latin typeface="Arial" pitchFamily="34" charset="0"/>
          <a:ea typeface="黑体" pitchFamily="49" charset="-122"/>
          <a:cs typeface="Arial" pitchFamily="34" charset="0"/>
        </a:defRPr>
      </a:lvl7pPr>
      <a:lvl8pPr marL="1371600" algn="ctr" rtl="0" fontAlgn="base">
        <a:spcBef>
          <a:spcPct val="0"/>
        </a:spcBef>
        <a:spcAft>
          <a:spcPct val="0"/>
        </a:spcAft>
        <a:defRPr sz="3600" b="1">
          <a:solidFill>
            <a:srgbClr val="009900"/>
          </a:solidFill>
          <a:latin typeface="Arial" pitchFamily="34" charset="0"/>
          <a:ea typeface="黑体" pitchFamily="49" charset="-122"/>
          <a:cs typeface="Arial" pitchFamily="34" charset="0"/>
        </a:defRPr>
      </a:lvl8pPr>
      <a:lvl9pPr marL="1828800" algn="ctr" rtl="0" fontAlgn="base">
        <a:spcBef>
          <a:spcPct val="0"/>
        </a:spcBef>
        <a:spcAft>
          <a:spcPct val="0"/>
        </a:spcAft>
        <a:defRPr sz="3600" b="1">
          <a:solidFill>
            <a:srgbClr val="009900"/>
          </a:solidFill>
          <a:latin typeface="Arial" pitchFamily="34" charset="0"/>
          <a:ea typeface="黑体" pitchFamily="49" charset="-122"/>
          <a:cs typeface="Arial" pitchFamily="34" charset="0"/>
        </a:defRPr>
      </a:lvl9pPr>
    </p:titleStyle>
    <p:bodyStyle>
      <a:lvl1pPr marL="342900" indent="-342900" algn="l" rtl="0" eaLnBrk="0" fontAlgn="base" hangingPunct="0">
        <a:spcBef>
          <a:spcPct val="20000"/>
        </a:spcBef>
        <a:spcAft>
          <a:spcPct val="0"/>
        </a:spcAft>
        <a:buFont typeface="Arial" pitchFamily="34" charset="0"/>
        <a:buChar char="•"/>
        <a:defRPr sz="2400" b="1" kern="1200">
          <a:solidFill>
            <a:srgbClr val="0000CC"/>
          </a:solidFill>
          <a:latin typeface="Arial" pitchFamily="34" charset="0"/>
          <a:ea typeface="黑体" pitchFamily="49" charset="-122"/>
          <a:cs typeface="Arial" pitchFamily="34" charset="0"/>
        </a:defRPr>
      </a:lvl1pPr>
      <a:lvl2pPr marL="742950" indent="-285750" algn="l"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黑体" pitchFamily="49" charset="-122"/>
          <a:cs typeface="Times New Roman" pitchFamily="18" charset="0"/>
        </a:defRPr>
      </a:lvl2pPr>
      <a:lvl3pPr marL="11430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Times New Roman" pitchFamily="18" charset="0"/>
        </a:defRPr>
      </a:lvl3pPr>
      <a:lvl4pPr marL="1600200" indent="-228600" algn="l" rtl="0" eaLnBrk="0" fontAlgn="base" hangingPunct="0">
        <a:spcBef>
          <a:spcPct val="20000"/>
        </a:spcBef>
        <a:spcAft>
          <a:spcPct val="0"/>
        </a:spcAft>
        <a:buFont typeface="Arial" pitchFamily="34" charset="0"/>
        <a:buChar char="–"/>
        <a:defRPr sz="1800" kern="1200">
          <a:solidFill>
            <a:schemeClr val="tx1"/>
          </a:solidFill>
          <a:latin typeface="+mn-lt"/>
          <a:ea typeface="+mn-ea"/>
          <a:cs typeface="Times New Roman" pitchFamily="18" charset="0"/>
        </a:defRPr>
      </a:lvl4pPr>
      <a:lvl5pPr marL="2057400" indent="-228600" algn="l" rtl="0" eaLnBrk="0" fontAlgn="base" hangingPunct="0">
        <a:spcBef>
          <a:spcPct val="20000"/>
        </a:spcBef>
        <a:spcAft>
          <a:spcPct val="0"/>
        </a:spcAft>
        <a:buFont typeface="Arial" pitchFamily="34" charset="0"/>
        <a:buChar char="»"/>
        <a:defRPr sz="1800" kern="1200">
          <a:solidFill>
            <a:schemeClr val="tx1"/>
          </a:solidFill>
          <a:latin typeface="+mn-lt"/>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074" name="标题占位符 1"/>
          <p:cNvSpPr>
            <a:spLocks noGrp="1"/>
          </p:cNvSpPr>
          <p:nvPr>
            <p:ph type="title"/>
          </p:nvPr>
        </p:nvSpPr>
        <p:spPr bwMode="auto">
          <a:xfrm>
            <a:off x="428625" y="142875"/>
            <a:ext cx="8229600"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a:t>
            </a:r>
            <a:r>
              <a:rPr lang="en-US" altLang="zh-CN"/>
              <a:t>asd</a:t>
            </a:r>
            <a:r>
              <a:rPr lang="zh-CN" altLang="en-US"/>
              <a:t>击此处编辑母版标题样式</a:t>
            </a:r>
          </a:p>
        </p:txBody>
      </p:sp>
      <p:sp>
        <p:nvSpPr>
          <p:cNvPr id="3075" name="文本占位符 2"/>
          <p:cNvSpPr>
            <a:spLocks noGrp="1"/>
          </p:cNvSpPr>
          <p:nvPr>
            <p:ph type="body" idx="1"/>
          </p:nvPr>
        </p:nvSpPr>
        <p:spPr bwMode="auto">
          <a:xfrm>
            <a:off x="428625" y="1071563"/>
            <a:ext cx="8501063" cy="528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a:t>
            </a:r>
            <a:r>
              <a:rPr lang="en-US" altLang="zh-CN"/>
              <a:t>asd</a:t>
            </a:r>
            <a:r>
              <a:rPr lang="zh-CN" altLang="en-US"/>
              <a:t>击此处编辑母版文本样式</a:t>
            </a:r>
          </a:p>
          <a:p>
            <a:pPr lvl="1"/>
            <a:r>
              <a:rPr lang="zh-CN" altLang="en-US"/>
              <a:t>第</a:t>
            </a:r>
            <a:r>
              <a:rPr lang="en-US" altLang="zh-CN"/>
              <a:t>asd</a:t>
            </a:r>
            <a:r>
              <a:rPr lang="zh-CN" altLang="en-US"/>
              <a:t>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4B6BC7F-3FE7-4F1A-8E4D-B85D26FC555E}" type="slidenum">
              <a:rPr kumimoji="1" lang="zh-CN" altLang="en-US" sz="1200" b="0" i="0" u="none" strike="noStrike" kern="1200" cap="none" spc="0" normalizeH="0" baseline="0" noProof="0">
                <a:ln>
                  <a:noFill/>
                </a:ln>
                <a:solidFill>
                  <a:srgbClr val="898989"/>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zh-CN" altLang="en-US" sz="1200" b="0" i="0" u="none" strike="noStrike" kern="1200" cap="none" spc="0" normalizeH="0" baseline="0" noProof="0">
              <a:ln>
                <a:noFill/>
              </a:ln>
              <a:solidFill>
                <a:srgbClr val="898989"/>
              </a:solidFill>
              <a:effectLst/>
              <a:uLnTx/>
              <a:uFillTx/>
              <a:latin typeface="Times New Roman" panose="02020603050405020304" pitchFamily="18" charset="0"/>
              <a:ea typeface="宋体" panose="02010600030101010101" pitchFamily="2" charset="-122"/>
              <a:cs typeface="+mn-cs"/>
            </a:endParaRPr>
          </a:p>
        </p:txBody>
      </p:sp>
      <p:cxnSp>
        <p:nvCxnSpPr>
          <p:cNvPr id="8" name="直接连接符 7"/>
          <p:cNvCxnSpPr/>
          <p:nvPr userDrawn="1"/>
        </p:nvCxnSpPr>
        <p:spPr>
          <a:xfrm>
            <a:off x="0" y="928688"/>
            <a:ext cx="9144000" cy="1587"/>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userDrawn="1"/>
        </p:nvCxnSpPr>
        <p:spPr>
          <a:xfrm>
            <a:off x="-6350" y="966788"/>
            <a:ext cx="9144000" cy="158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1190381"/>
      </p:ext>
    </p:extLst>
  </p:cSld>
  <p:clrMap bg1="lt1" tx1="dk1" bg2="lt2" tx2="dk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Lst>
  <p:hf hdr="0" ftr="0" dt="0"/>
  <p:txStyles>
    <p:titleStyle>
      <a:lvl1pPr algn="ctr" rtl="0" eaLnBrk="0" fontAlgn="base" hangingPunct="0">
        <a:spcBef>
          <a:spcPct val="0"/>
        </a:spcBef>
        <a:spcAft>
          <a:spcPct val="0"/>
        </a:spcAft>
        <a:defRPr sz="3600" b="1" kern="1200">
          <a:solidFill>
            <a:srgbClr val="009900"/>
          </a:solidFill>
          <a:latin typeface="Arial" pitchFamily="34" charset="0"/>
          <a:ea typeface="黑体" pitchFamily="49" charset="-122"/>
          <a:cs typeface="Arial" pitchFamily="34" charset="0"/>
        </a:defRPr>
      </a:lvl1pPr>
      <a:lvl2pPr algn="ctr" rtl="0" eaLnBrk="0" fontAlgn="base" hangingPunct="0">
        <a:spcBef>
          <a:spcPct val="0"/>
        </a:spcBef>
        <a:spcAft>
          <a:spcPct val="0"/>
        </a:spcAft>
        <a:defRPr sz="3600" b="1">
          <a:solidFill>
            <a:srgbClr val="009900"/>
          </a:solidFill>
          <a:latin typeface="Arial" pitchFamily="34" charset="0"/>
          <a:ea typeface="黑体" pitchFamily="49" charset="-122"/>
          <a:cs typeface="Arial" pitchFamily="34" charset="0"/>
        </a:defRPr>
      </a:lvl2pPr>
      <a:lvl3pPr algn="ctr" rtl="0" eaLnBrk="0" fontAlgn="base" hangingPunct="0">
        <a:spcBef>
          <a:spcPct val="0"/>
        </a:spcBef>
        <a:spcAft>
          <a:spcPct val="0"/>
        </a:spcAft>
        <a:defRPr sz="3600" b="1">
          <a:solidFill>
            <a:srgbClr val="009900"/>
          </a:solidFill>
          <a:latin typeface="Arial" pitchFamily="34" charset="0"/>
          <a:ea typeface="黑体" pitchFamily="49" charset="-122"/>
          <a:cs typeface="Arial" pitchFamily="34" charset="0"/>
        </a:defRPr>
      </a:lvl3pPr>
      <a:lvl4pPr algn="ctr" rtl="0" eaLnBrk="0" fontAlgn="base" hangingPunct="0">
        <a:spcBef>
          <a:spcPct val="0"/>
        </a:spcBef>
        <a:spcAft>
          <a:spcPct val="0"/>
        </a:spcAft>
        <a:defRPr sz="3600" b="1">
          <a:solidFill>
            <a:srgbClr val="009900"/>
          </a:solidFill>
          <a:latin typeface="Arial" pitchFamily="34" charset="0"/>
          <a:ea typeface="黑体" pitchFamily="49" charset="-122"/>
          <a:cs typeface="Arial" pitchFamily="34" charset="0"/>
        </a:defRPr>
      </a:lvl4pPr>
      <a:lvl5pPr algn="ctr" rtl="0" eaLnBrk="0" fontAlgn="base" hangingPunct="0">
        <a:spcBef>
          <a:spcPct val="0"/>
        </a:spcBef>
        <a:spcAft>
          <a:spcPct val="0"/>
        </a:spcAft>
        <a:defRPr sz="3600" b="1">
          <a:solidFill>
            <a:srgbClr val="009900"/>
          </a:solidFill>
          <a:latin typeface="Arial" pitchFamily="34" charset="0"/>
          <a:ea typeface="黑体" pitchFamily="49" charset="-122"/>
          <a:cs typeface="Arial" pitchFamily="34" charset="0"/>
        </a:defRPr>
      </a:lvl5pPr>
      <a:lvl6pPr marL="457200" algn="ctr" rtl="0" fontAlgn="base">
        <a:spcBef>
          <a:spcPct val="0"/>
        </a:spcBef>
        <a:spcAft>
          <a:spcPct val="0"/>
        </a:spcAft>
        <a:defRPr sz="3600" b="1">
          <a:solidFill>
            <a:srgbClr val="009900"/>
          </a:solidFill>
          <a:latin typeface="Arial" pitchFamily="34" charset="0"/>
          <a:ea typeface="黑体" pitchFamily="49" charset="-122"/>
          <a:cs typeface="Arial" pitchFamily="34" charset="0"/>
        </a:defRPr>
      </a:lvl6pPr>
      <a:lvl7pPr marL="914400" algn="ctr" rtl="0" fontAlgn="base">
        <a:spcBef>
          <a:spcPct val="0"/>
        </a:spcBef>
        <a:spcAft>
          <a:spcPct val="0"/>
        </a:spcAft>
        <a:defRPr sz="3600" b="1">
          <a:solidFill>
            <a:srgbClr val="009900"/>
          </a:solidFill>
          <a:latin typeface="Arial" pitchFamily="34" charset="0"/>
          <a:ea typeface="黑体" pitchFamily="49" charset="-122"/>
          <a:cs typeface="Arial" pitchFamily="34" charset="0"/>
        </a:defRPr>
      </a:lvl7pPr>
      <a:lvl8pPr marL="1371600" algn="ctr" rtl="0" fontAlgn="base">
        <a:spcBef>
          <a:spcPct val="0"/>
        </a:spcBef>
        <a:spcAft>
          <a:spcPct val="0"/>
        </a:spcAft>
        <a:defRPr sz="3600" b="1">
          <a:solidFill>
            <a:srgbClr val="009900"/>
          </a:solidFill>
          <a:latin typeface="Arial" pitchFamily="34" charset="0"/>
          <a:ea typeface="黑体" pitchFamily="49" charset="-122"/>
          <a:cs typeface="Arial" pitchFamily="34" charset="0"/>
        </a:defRPr>
      </a:lvl8pPr>
      <a:lvl9pPr marL="1828800" algn="ctr" rtl="0" fontAlgn="base">
        <a:spcBef>
          <a:spcPct val="0"/>
        </a:spcBef>
        <a:spcAft>
          <a:spcPct val="0"/>
        </a:spcAft>
        <a:defRPr sz="3600" b="1">
          <a:solidFill>
            <a:srgbClr val="009900"/>
          </a:solidFill>
          <a:latin typeface="Arial" pitchFamily="34" charset="0"/>
          <a:ea typeface="黑体" pitchFamily="49" charset="-122"/>
          <a:cs typeface="Arial"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rgbClr val="0000CC"/>
          </a:solidFill>
          <a:latin typeface="Arial" pitchFamily="34" charset="0"/>
          <a:ea typeface="黑体" pitchFamily="49" charset="-122"/>
          <a:cs typeface="Arial" pitchFamily="34" charset="0"/>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Times New Roman" pitchFamily="18" charset="0"/>
          <a:ea typeface="黑体" pitchFamily="49" charset="-122"/>
          <a:cs typeface="Times New Roman" pitchFamily="18"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Times New Roman" pitchFamily="18"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Times New Roman" pitchFamily="18"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标题占位符 1"/>
          <p:cNvSpPr>
            <a:spLocks noGrp="1"/>
          </p:cNvSpPr>
          <p:nvPr>
            <p:ph type="title"/>
          </p:nvPr>
        </p:nvSpPr>
        <p:spPr bwMode="auto">
          <a:xfrm>
            <a:off x="428625" y="142875"/>
            <a:ext cx="7389813"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a:t>
            </a:r>
            <a:r>
              <a:rPr lang="en-US" altLang="zh-CN"/>
              <a:t>asd</a:t>
            </a:r>
            <a:r>
              <a:rPr lang="zh-CN" altLang="en-US"/>
              <a:t>击此处编辑母版标题样式</a:t>
            </a:r>
          </a:p>
        </p:txBody>
      </p:sp>
      <p:sp>
        <p:nvSpPr>
          <p:cNvPr id="2051" name="文本占位符 2"/>
          <p:cNvSpPr>
            <a:spLocks noGrp="1"/>
          </p:cNvSpPr>
          <p:nvPr>
            <p:ph type="body" idx="1"/>
          </p:nvPr>
        </p:nvSpPr>
        <p:spPr bwMode="auto">
          <a:xfrm>
            <a:off x="428625" y="1071563"/>
            <a:ext cx="8501063" cy="528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a:t>
            </a:r>
            <a:r>
              <a:rPr lang="en-US" altLang="zh-CN"/>
              <a:t>asd</a:t>
            </a:r>
            <a:r>
              <a:rPr lang="zh-CN" altLang="en-US"/>
              <a:t>击此处编辑母版文本样式</a:t>
            </a:r>
          </a:p>
          <a:p>
            <a:pPr lvl="1"/>
            <a:r>
              <a:rPr lang="zh-CN" altLang="en-US"/>
              <a:t>第</a:t>
            </a:r>
            <a:r>
              <a:rPr lang="en-US" altLang="zh-CN"/>
              <a:t>asd</a:t>
            </a:r>
            <a:r>
              <a:rPr lang="zh-CN" altLang="en-US"/>
              <a:t>二级</a:t>
            </a:r>
          </a:p>
          <a:p>
            <a:pPr lvl="2"/>
            <a:r>
              <a:rPr lang="zh-CN" altLang="en-US"/>
              <a:t>第三级</a:t>
            </a:r>
          </a:p>
          <a:p>
            <a:pPr lvl="3"/>
            <a:r>
              <a:rPr lang="zh-CN" altLang="en-US"/>
              <a:t>第四级</a:t>
            </a:r>
          </a:p>
          <a:p>
            <a:pPr lvl="4"/>
            <a:r>
              <a:rPr lang="zh-CN" altLang="en-US"/>
              <a:t>第五级</a:t>
            </a:r>
          </a:p>
        </p:txBody>
      </p:sp>
      <p:sp>
        <p:nvSpPr>
          <p:cNvPr id="6" name="灯片编号占位符 5"/>
          <p:cNvSpPr>
            <a:spLocks noGrp="1"/>
          </p:cNvSpPr>
          <p:nvPr>
            <p:ph type="sldNum" sz="quarter" idx="4"/>
          </p:nvPr>
        </p:nvSpPr>
        <p:spPr>
          <a:xfrm>
            <a:off x="8029575" y="6492875"/>
            <a:ext cx="1114425" cy="365125"/>
          </a:xfrm>
          <a:prstGeom prst="rect">
            <a:avLst/>
          </a:prstGeom>
        </p:spPr>
        <p:txBody>
          <a:bodyPr vert="horz" lIns="91440" tIns="45720" rIns="91440" bIns="45720" rtlCol="0" anchor="ctr"/>
          <a:lstStyle>
            <a:lvl1pPr algn="r" eaLnBrk="1" hangingPunct="1">
              <a:defRPr kumimoji="1" sz="1200" b="0" smtClean="0">
                <a:solidFill>
                  <a:prstClr val="black"/>
                </a:solidFill>
                <a:latin typeface="Times New Roman" pitchFamily="18" charset="0"/>
                <a:ea typeface="宋体" pitchFamily="2" charset="-122"/>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E179315-B767-4EE7-8578-DBD1798335EF}" type="slidenum">
              <a:rPr kumimoji="1" lang="zh-CN" altLang="en-US" sz="1200" b="0" i="0" u="none" strike="noStrike" kern="1200" cap="none" spc="0" normalizeH="0" baseline="0" noProof="0">
                <a:ln>
                  <a:noFill/>
                </a:ln>
                <a:solidFill>
                  <a:prstClr val="black"/>
                </a:solidFill>
                <a:effectLst/>
                <a:uLnTx/>
                <a:uFillTx/>
                <a:latin typeface="Times New Roman" pitchFamily="18" charset="0"/>
                <a:ea typeface="宋体"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zh-CN" altLang="en-US" sz="1200" b="0" i="0" u="none" strike="noStrike" kern="1200" cap="none" spc="0" normalizeH="0" baseline="0" noProof="0" dirty="0">
              <a:ln>
                <a:noFill/>
              </a:ln>
              <a:solidFill>
                <a:prstClr val="black"/>
              </a:solidFill>
              <a:effectLst/>
              <a:uLnTx/>
              <a:uFillTx/>
              <a:latin typeface="Times New Roman" pitchFamily="18" charset="0"/>
              <a:ea typeface="宋体" pitchFamily="2" charset="-122"/>
              <a:cs typeface="+mn-cs"/>
            </a:endParaRPr>
          </a:p>
        </p:txBody>
      </p:sp>
      <p:cxnSp>
        <p:nvCxnSpPr>
          <p:cNvPr id="8" name="直接连接符 7"/>
          <p:cNvCxnSpPr/>
          <p:nvPr/>
        </p:nvCxnSpPr>
        <p:spPr>
          <a:xfrm>
            <a:off x="0" y="928688"/>
            <a:ext cx="9144000" cy="1587"/>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6350" y="966788"/>
            <a:ext cx="9144000" cy="158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日期占位符 2"/>
          <p:cNvSpPr>
            <a:spLocks noGrp="1"/>
          </p:cNvSpPr>
          <p:nvPr>
            <p:ph type="dt" sz="half" idx="2"/>
          </p:nvPr>
        </p:nvSpPr>
        <p:spPr>
          <a:xfrm>
            <a:off x="-6350" y="6538913"/>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3"/>
          </p:nvPr>
        </p:nvSpPr>
        <p:spPr>
          <a:xfrm>
            <a:off x="3028950" y="6489700"/>
            <a:ext cx="3086100" cy="368300"/>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91294372"/>
      </p:ext>
    </p:extLst>
  </p:cSld>
  <p:clrMap bg1="lt1" tx1="dk1" bg2="lt2" tx2="dk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 id="2147484036" r:id="rId12"/>
    <p:sldLayoutId id="2147484037" r:id="rId13"/>
    <p:sldLayoutId id="2147484038" r:id="rId14"/>
    <p:sldLayoutId id="2147484041" r:id="rId15"/>
    <p:sldLayoutId id="2147484043" r:id="rId16"/>
  </p:sldLayoutIdLst>
  <p:hf hdr="0" ftr="0" dt="0"/>
  <p:txStyles>
    <p:titleStyle>
      <a:lvl1pPr algn="ctr" rtl="0" eaLnBrk="0" fontAlgn="base" hangingPunct="0">
        <a:spcBef>
          <a:spcPct val="0"/>
        </a:spcBef>
        <a:spcAft>
          <a:spcPct val="0"/>
        </a:spcAft>
        <a:defRPr sz="2800" b="1" kern="1200">
          <a:solidFill>
            <a:srgbClr val="006600"/>
          </a:solidFill>
          <a:latin typeface="Arial" pitchFamily="34" charset="0"/>
          <a:ea typeface="黑体" pitchFamily="49" charset="-122"/>
          <a:cs typeface="Arial" pitchFamily="34" charset="0"/>
        </a:defRPr>
      </a:lvl1pPr>
      <a:lvl2pPr algn="ctr" rtl="0" eaLnBrk="0" fontAlgn="base" hangingPunct="0">
        <a:spcBef>
          <a:spcPct val="0"/>
        </a:spcBef>
        <a:spcAft>
          <a:spcPct val="0"/>
        </a:spcAft>
        <a:defRPr sz="2800" b="1">
          <a:solidFill>
            <a:srgbClr val="006600"/>
          </a:solidFill>
          <a:latin typeface="Arial" pitchFamily="34" charset="0"/>
          <a:ea typeface="黑体" pitchFamily="49" charset="-122"/>
          <a:cs typeface="Arial" pitchFamily="34" charset="0"/>
        </a:defRPr>
      </a:lvl2pPr>
      <a:lvl3pPr algn="ctr" rtl="0" eaLnBrk="0" fontAlgn="base" hangingPunct="0">
        <a:spcBef>
          <a:spcPct val="0"/>
        </a:spcBef>
        <a:spcAft>
          <a:spcPct val="0"/>
        </a:spcAft>
        <a:defRPr sz="2800" b="1">
          <a:solidFill>
            <a:srgbClr val="006600"/>
          </a:solidFill>
          <a:latin typeface="Arial" pitchFamily="34" charset="0"/>
          <a:ea typeface="黑体" pitchFamily="49" charset="-122"/>
          <a:cs typeface="Arial" pitchFamily="34" charset="0"/>
        </a:defRPr>
      </a:lvl3pPr>
      <a:lvl4pPr algn="ctr" rtl="0" eaLnBrk="0" fontAlgn="base" hangingPunct="0">
        <a:spcBef>
          <a:spcPct val="0"/>
        </a:spcBef>
        <a:spcAft>
          <a:spcPct val="0"/>
        </a:spcAft>
        <a:defRPr sz="2800" b="1">
          <a:solidFill>
            <a:srgbClr val="006600"/>
          </a:solidFill>
          <a:latin typeface="Arial" pitchFamily="34" charset="0"/>
          <a:ea typeface="黑体" pitchFamily="49" charset="-122"/>
          <a:cs typeface="Arial" pitchFamily="34" charset="0"/>
        </a:defRPr>
      </a:lvl4pPr>
      <a:lvl5pPr algn="ctr" rtl="0" eaLnBrk="0" fontAlgn="base" hangingPunct="0">
        <a:spcBef>
          <a:spcPct val="0"/>
        </a:spcBef>
        <a:spcAft>
          <a:spcPct val="0"/>
        </a:spcAft>
        <a:defRPr sz="2800" b="1">
          <a:solidFill>
            <a:srgbClr val="006600"/>
          </a:solidFill>
          <a:latin typeface="Arial" pitchFamily="34" charset="0"/>
          <a:ea typeface="黑体" pitchFamily="49" charset="-122"/>
          <a:cs typeface="Arial" pitchFamily="34" charset="0"/>
        </a:defRPr>
      </a:lvl5pPr>
      <a:lvl6pPr marL="457200" algn="ctr" rtl="0" fontAlgn="base">
        <a:spcBef>
          <a:spcPct val="0"/>
        </a:spcBef>
        <a:spcAft>
          <a:spcPct val="0"/>
        </a:spcAft>
        <a:defRPr sz="3600" b="1">
          <a:solidFill>
            <a:srgbClr val="009900"/>
          </a:solidFill>
          <a:latin typeface="Arial" pitchFamily="34" charset="0"/>
          <a:ea typeface="黑体" pitchFamily="49" charset="-122"/>
          <a:cs typeface="Arial" pitchFamily="34" charset="0"/>
        </a:defRPr>
      </a:lvl6pPr>
      <a:lvl7pPr marL="914400" algn="ctr" rtl="0" fontAlgn="base">
        <a:spcBef>
          <a:spcPct val="0"/>
        </a:spcBef>
        <a:spcAft>
          <a:spcPct val="0"/>
        </a:spcAft>
        <a:defRPr sz="3600" b="1">
          <a:solidFill>
            <a:srgbClr val="009900"/>
          </a:solidFill>
          <a:latin typeface="Arial" pitchFamily="34" charset="0"/>
          <a:ea typeface="黑体" pitchFamily="49" charset="-122"/>
          <a:cs typeface="Arial" pitchFamily="34" charset="0"/>
        </a:defRPr>
      </a:lvl7pPr>
      <a:lvl8pPr marL="1371600" algn="ctr" rtl="0" fontAlgn="base">
        <a:spcBef>
          <a:spcPct val="0"/>
        </a:spcBef>
        <a:spcAft>
          <a:spcPct val="0"/>
        </a:spcAft>
        <a:defRPr sz="3600" b="1">
          <a:solidFill>
            <a:srgbClr val="009900"/>
          </a:solidFill>
          <a:latin typeface="Arial" pitchFamily="34" charset="0"/>
          <a:ea typeface="黑体" pitchFamily="49" charset="-122"/>
          <a:cs typeface="Arial" pitchFamily="34" charset="0"/>
        </a:defRPr>
      </a:lvl8pPr>
      <a:lvl9pPr marL="1828800" algn="ctr" rtl="0" fontAlgn="base">
        <a:spcBef>
          <a:spcPct val="0"/>
        </a:spcBef>
        <a:spcAft>
          <a:spcPct val="0"/>
        </a:spcAft>
        <a:defRPr sz="3600" b="1">
          <a:solidFill>
            <a:srgbClr val="009900"/>
          </a:solidFill>
          <a:latin typeface="Arial" pitchFamily="34" charset="0"/>
          <a:ea typeface="黑体" pitchFamily="49" charset="-122"/>
          <a:cs typeface="Arial"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400" b="1" kern="1200">
          <a:solidFill>
            <a:srgbClr val="0000CC"/>
          </a:solidFill>
          <a:latin typeface="Arial" pitchFamily="34" charset="0"/>
          <a:ea typeface="黑体" pitchFamily="49" charset="-122"/>
          <a:cs typeface="Arial" pitchFamily="34" charset="0"/>
        </a:defRPr>
      </a:lvl1pPr>
      <a:lvl2pPr marL="742950" indent="-285750" algn="l" rtl="0" eaLnBrk="0" fontAlgn="base" hangingPunct="0">
        <a:spcBef>
          <a:spcPct val="20000"/>
        </a:spcBef>
        <a:spcAft>
          <a:spcPct val="0"/>
        </a:spcAft>
        <a:buFont typeface="Arial" panose="020B0604020202020204" pitchFamily="34" charset="0"/>
        <a:buChar char="–"/>
        <a:defRPr sz="2000" kern="1200">
          <a:solidFill>
            <a:schemeClr val="tx1"/>
          </a:solidFill>
          <a:latin typeface="Times New Roman" pitchFamily="18" charset="0"/>
          <a:ea typeface="黑体" pitchFamily="49" charset="-122"/>
          <a:cs typeface="Times New Roman" pitchFamily="18" charset="0"/>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Times New Roman" pitchFamily="18" charset="0"/>
        </a:defRPr>
      </a:lvl3pPr>
      <a:lvl4pPr marL="1600200" indent="-228600"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Times New Roman" pitchFamily="18" charset="0"/>
        </a:defRPr>
      </a:lvl4pPr>
      <a:lvl5pPr marL="2057400" indent="-228600"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600" b="0" i="0">
                <a:solidFill>
                  <a:schemeClr val="tx1">
                    <a:lumMod val="65000"/>
                    <a:lumOff val="35000"/>
                  </a:schemeClr>
                </a:solidFill>
                <a:latin typeface="Segoe UI" panose="020B0502040204020203" pitchFamily="34" charset="0"/>
                <a:ea typeface="Roboto Thin" charset="0"/>
                <a:cs typeface="Segoe UI" panose="020B0502040204020203" pitchFamily="34" charset="0"/>
              </a:defRPr>
            </a:lvl1pPr>
          </a:lstStyle>
          <a:p>
            <a:pPr defTabSz="685800" fontAlgn="auto">
              <a:spcBef>
                <a:spcPts val="0"/>
              </a:spcBef>
              <a:spcAft>
                <a:spcPts val="0"/>
              </a:spcAft>
            </a:pPr>
            <a:fld id="{1D04B088-393E-434A-BA8E-C930C681F838}" type="datetimeFigureOut">
              <a:rPr kumimoji="0" lang="en-US" smtClean="0">
                <a:solidFill>
                  <a:prstClr val="white">
                    <a:lumMod val="65000"/>
                    <a:lumOff val="35000"/>
                  </a:prstClr>
                </a:solidFill>
              </a:rPr>
              <a:pPr defTabSz="685800" fontAlgn="auto">
                <a:spcBef>
                  <a:spcPts val="0"/>
                </a:spcBef>
                <a:spcAft>
                  <a:spcPts val="0"/>
                </a:spcAft>
              </a:pPr>
              <a:t>3/9/2020</a:t>
            </a:fld>
            <a:endParaRPr kumimoji="0" lang="en-US">
              <a:solidFill>
                <a:prstClr val="white">
                  <a:lumMod val="65000"/>
                  <a:lumOff val="3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600" b="0" i="0">
                <a:solidFill>
                  <a:schemeClr val="tx1">
                    <a:lumMod val="65000"/>
                    <a:lumOff val="35000"/>
                  </a:schemeClr>
                </a:solidFill>
                <a:latin typeface="Segoe UI" panose="020B0502040204020203" pitchFamily="34" charset="0"/>
                <a:ea typeface="Roboto Thin" charset="0"/>
                <a:cs typeface="Segoe UI" panose="020B0502040204020203" pitchFamily="34" charset="0"/>
              </a:defRPr>
            </a:lvl1pPr>
          </a:lstStyle>
          <a:p>
            <a:pPr defTabSz="685800" fontAlgn="auto">
              <a:spcBef>
                <a:spcPts val="0"/>
              </a:spcBef>
              <a:spcAft>
                <a:spcPts val="0"/>
              </a:spcAft>
            </a:pPr>
            <a:endParaRPr kumimoji="0" lang="en-US">
              <a:solidFill>
                <a:prstClr val="white">
                  <a:lumMod val="65000"/>
                  <a:lumOff val="3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600" b="0" i="0">
                <a:solidFill>
                  <a:schemeClr val="tx1">
                    <a:lumMod val="65000"/>
                    <a:lumOff val="35000"/>
                  </a:schemeClr>
                </a:solidFill>
                <a:latin typeface="Segoe UI" panose="020B0502040204020203" pitchFamily="34" charset="0"/>
                <a:ea typeface="Roboto Thin" charset="0"/>
                <a:cs typeface="Segoe UI" panose="020B0502040204020203" pitchFamily="34" charset="0"/>
              </a:defRPr>
            </a:lvl1pPr>
          </a:lstStyle>
          <a:p>
            <a:pPr defTabSz="685800" fontAlgn="auto">
              <a:spcBef>
                <a:spcPts val="0"/>
              </a:spcBef>
              <a:spcAft>
                <a:spcPts val="0"/>
              </a:spcAft>
            </a:pPr>
            <a:fld id="{F3BDBCB1-AAE6-2947-A82E-4EA4E39F932F}" type="slidenum">
              <a:rPr kumimoji="0" lang="en-US" smtClean="0">
                <a:solidFill>
                  <a:prstClr val="white">
                    <a:lumMod val="65000"/>
                    <a:lumOff val="35000"/>
                  </a:prstClr>
                </a:solidFill>
              </a:rPr>
              <a:pPr defTabSz="685800" fontAlgn="auto">
                <a:spcBef>
                  <a:spcPts val="0"/>
                </a:spcBef>
                <a:spcAft>
                  <a:spcPts val="0"/>
                </a:spcAft>
              </a:pPr>
              <a:t>‹#›</a:t>
            </a:fld>
            <a:endParaRPr kumimoji="0" lang="en-US">
              <a:solidFill>
                <a:prstClr val="white">
                  <a:lumMod val="65000"/>
                  <a:lumOff val="35000"/>
                </a:prstClr>
              </a:solidFill>
            </a:endParaRPr>
          </a:p>
        </p:txBody>
      </p:sp>
    </p:spTree>
    <p:extLst>
      <p:ext uri="{BB962C8B-B14F-4D97-AF65-F5344CB8AC3E}">
        <p14:creationId xmlns:p14="http://schemas.microsoft.com/office/powerpoint/2010/main" val="2217127816"/>
      </p:ext>
    </p:extLst>
  </p:cSld>
  <p:clrMap bg1="dk1" tx1="lt1" bg2="dk2" tx2="lt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 id="2147484056" r:id="rId12"/>
    <p:sldLayoutId id="2147484057" r:id="rId13"/>
    <p:sldLayoutId id="2147484058" r:id="rId14"/>
    <p:sldLayoutId id="2147484059" r:id="rId15"/>
    <p:sldLayoutId id="2147484060" r:id="rId16"/>
    <p:sldLayoutId id="2147484061" r:id="rId17"/>
    <p:sldLayoutId id="2147484062" r:id="rId18"/>
    <p:sldLayoutId id="2147484063" r:id="rId19"/>
    <p:sldLayoutId id="2147484064" r:id="rId20"/>
    <p:sldLayoutId id="2147484065" r:id="rId21"/>
    <p:sldLayoutId id="2147484066" r:id="rId22"/>
    <p:sldLayoutId id="2147484067" r:id="rId23"/>
    <p:sldLayoutId id="2147484068" r:id="rId24"/>
    <p:sldLayoutId id="2147484069" r:id="rId25"/>
    <p:sldLayoutId id="2147484070" r:id="rId26"/>
    <p:sldLayoutId id="2147484071" r:id="rId27"/>
    <p:sldLayoutId id="2147484072" r:id="rId28"/>
    <p:sldLayoutId id="2147484073" r:id="rId29"/>
    <p:sldLayoutId id="2147484074" r:id="rId30"/>
    <p:sldLayoutId id="2147484075" r:id="rId31"/>
    <p:sldLayoutId id="2147484076" r:id="rId32"/>
    <p:sldLayoutId id="2147484077" r:id="rId33"/>
    <p:sldLayoutId id="2147484078" r:id="rId34"/>
    <p:sldLayoutId id="2147484079" r:id="rId35"/>
    <p:sldLayoutId id="2147484080" r:id="rId36"/>
    <p:sldLayoutId id="2147484081" r:id="rId37"/>
    <p:sldLayoutId id="2147484082" r:id="rId38"/>
    <p:sldLayoutId id="2147484083" r:id="rId39"/>
    <p:sldLayoutId id="2147484084" r:id="rId40"/>
  </p:sldLayoutIdLst>
  <p:txStyles>
    <p:titleStyle>
      <a:lvl1pPr algn="l" defTabSz="685800" rtl="0" eaLnBrk="1" latinLnBrk="0" hangingPunct="1">
        <a:lnSpc>
          <a:spcPct val="90000"/>
        </a:lnSpc>
        <a:spcBef>
          <a:spcPct val="0"/>
        </a:spcBef>
        <a:buNone/>
        <a:defRPr sz="1800" b="0" i="0" kern="1200">
          <a:solidFill>
            <a:schemeClr val="tx1">
              <a:lumMod val="65000"/>
              <a:lumOff val="35000"/>
            </a:schemeClr>
          </a:solidFill>
          <a:latin typeface="Segoe UI" panose="020B0502040204020203" pitchFamily="34" charset="0"/>
          <a:ea typeface="Roboto Thin" charset="0"/>
          <a:cs typeface="Segoe UI" panose="020B0502040204020203" pitchFamily="34" charset="0"/>
        </a:defRPr>
      </a:lvl1pPr>
    </p:titleStyle>
    <p:bodyStyle>
      <a:lvl1pPr marL="0" indent="0" algn="l" defTabSz="685800" rtl="0" eaLnBrk="1" latinLnBrk="0" hangingPunct="1">
        <a:lnSpc>
          <a:spcPct val="90000"/>
        </a:lnSpc>
        <a:spcBef>
          <a:spcPts val="750"/>
        </a:spcBef>
        <a:buFont typeface="Arial"/>
        <a:buNone/>
        <a:defRPr sz="900" b="0" i="0" kern="1200">
          <a:solidFill>
            <a:schemeClr val="tx1">
              <a:lumMod val="65000"/>
              <a:lumOff val="35000"/>
            </a:schemeClr>
          </a:solidFill>
          <a:latin typeface="Segoe UI" panose="020B0502040204020203" pitchFamily="34" charset="0"/>
          <a:ea typeface="Roboto Thin" charset="0"/>
          <a:cs typeface="Segoe UI" panose="020B0502040204020203" pitchFamily="34" charset="0"/>
        </a:defRPr>
      </a:lvl1pPr>
      <a:lvl2pPr marL="514350" indent="-171450" algn="l" defTabSz="685800" rtl="0" eaLnBrk="1" latinLnBrk="0" hangingPunct="1">
        <a:lnSpc>
          <a:spcPct val="90000"/>
        </a:lnSpc>
        <a:spcBef>
          <a:spcPts val="375"/>
        </a:spcBef>
        <a:buFont typeface="Arial"/>
        <a:buChar char="•"/>
        <a:defRPr sz="600" b="0" i="0" kern="1200">
          <a:solidFill>
            <a:schemeClr val="tx1">
              <a:lumMod val="65000"/>
              <a:lumOff val="35000"/>
            </a:schemeClr>
          </a:solidFill>
          <a:latin typeface="Roboto Thin" charset="0"/>
          <a:ea typeface="Roboto Thin" charset="0"/>
          <a:cs typeface="Roboto Thin" charset="0"/>
        </a:defRPr>
      </a:lvl2pPr>
      <a:lvl3pPr marL="857250" indent="-171450" algn="l" defTabSz="685800" rtl="0" eaLnBrk="1" latinLnBrk="0" hangingPunct="1">
        <a:lnSpc>
          <a:spcPct val="90000"/>
        </a:lnSpc>
        <a:spcBef>
          <a:spcPts val="375"/>
        </a:spcBef>
        <a:buFont typeface="Arial"/>
        <a:buChar char="•"/>
        <a:defRPr sz="600" b="0" i="0" kern="1200">
          <a:solidFill>
            <a:schemeClr val="tx1">
              <a:lumMod val="65000"/>
              <a:lumOff val="35000"/>
            </a:schemeClr>
          </a:solidFill>
          <a:latin typeface="Roboto Thin" charset="0"/>
          <a:ea typeface="Roboto Thin" charset="0"/>
          <a:cs typeface="Roboto Thin" charset="0"/>
        </a:defRPr>
      </a:lvl3pPr>
      <a:lvl4pPr marL="1200150" indent="-171450" algn="l" defTabSz="685800" rtl="0" eaLnBrk="1" latinLnBrk="0" hangingPunct="1">
        <a:lnSpc>
          <a:spcPct val="90000"/>
        </a:lnSpc>
        <a:spcBef>
          <a:spcPts val="375"/>
        </a:spcBef>
        <a:buFont typeface="Arial"/>
        <a:buChar char="•"/>
        <a:defRPr sz="600" b="0" i="0" kern="1200">
          <a:solidFill>
            <a:schemeClr val="tx1">
              <a:lumMod val="65000"/>
              <a:lumOff val="35000"/>
            </a:schemeClr>
          </a:solidFill>
          <a:latin typeface="Roboto Thin" charset="0"/>
          <a:ea typeface="Roboto Thin" charset="0"/>
          <a:cs typeface="Roboto Thin" charset="0"/>
        </a:defRPr>
      </a:lvl4pPr>
      <a:lvl5pPr marL="1543050" indent="-171450" algn="l" defTabSz="685800" rtl="0" eaLnBrk="1" latinLnBrk="0" hangingPunct="1">
        <a:lnSpc>
          <a:spcPct val="90000"/>
        </a:lnSpc>
        <a:spcBef>
          <a:spcPts val="375"/>
        </a:spcBef>
        <a:buFont typeface="Arial"/>
        <a:buChar char="•"/>
        <a:defRPr sz="600" b="0" i="0" kern="1200">
          <a:solidFill>
            <a:schemeClr val="tx1">
              <a:lumMod val="65000"/>
              <a:lumOff val="35000"/>
            </a:schemeClr>
          </a:solidFill>
          <a:latin typeface="Roboto Thin" charset="0"/>
          <a:ea typeface="Roboto Thin" charset="0"/>
          <a:cs typeface="Roboto Thin"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6.png"/><Relationship Id="rId5" Type="http://schemas.openxmlformats.org/officeDocument/2006/relationships/image" Target="../media/image47.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11.m4a"/><Relationship Id="rId7" Type="http://schemas.openxmlformats.org/officeDocument/2006/relationships/image" Target="../media/image48.emf"/><Relationship Id="rId2" Type="http://schemas.microsoft.com/office/2007/relationships/media" Target="../media/media11.m4a"/><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notesSlide" Target="../notesSlides/notesSlide12.xml"/><Relationship Id="rId4"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6.png"/><Relationship Id="rId5" Type="http://schemas.openxmlformats.org/officeDocument/2006/relationships/image" Target="../media/image49.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6.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6.png"/><Relationship Id="rId5" Type="http://schemas.openxmlformats.org/officeDocument/2006/relationships/image" Target="../media/image50.jp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6.png"/><Relationship Id="rId5" Type="http://schemas.openxmlformats.org/officeDocument/2006/relationships/image" Target="../media/image51.jpe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notesSlide" Target="../notesSlides/notesSlide2.xml"/><Relationship Id="rId4" Type="http://schemas.openxmlformats.org/officeDocument/2006/relationships/slideLayout" Target="../slideLayouts/slideLayout67.xml"/></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slideLayout" Target="../slideLayouts/slideLayout62.xml"/><Relationship Id="rId7" Type="http://schemas.openxmlformats.org/officeDocument/2006/relationships/image" Target="../media/image9.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jpeg"/><Relationship Id="rId5" Type="http://schemas.openxmlformats.org/officeDocument/2006/relationships/image" Target="../media/image7.png"/><Relationship Id="rId10" Type="http://schemas.openxmlformats.org/officeDocument/2006/relationships/image" Target="../media/image6.png"/><Relationship Id="rId4" Type="http://schemas.openxmlformats.org/officeDocument/2006/relationships/notesSlide" Target="../notesSlides/notesSlide3.xml"/><Relationship Id="rId9" Type="http://schemas.openxmlformats.org/officeDocument/2006/relationships/image" Target="../media/image11.jpeg"/></Relationships>
</file>

<file path=ppt/slides/_rels/slide4.xml.rels><?xml version="1.0" encoding="UTF-8" standalone="yes"?>
<Relationships xmlns="http://schemas.openxmlformats.org/package/2006/relationships"><Relationship Id="rId8" Type="http://schemas.openxmlformats.org/officeDocument/2006/relationships/image" Target="../media/image12.wmf"/><Relationship Id="rId13" Type="http://schemas.openxmlformats.org/officeDocument/2006/relationships/image" Target="../media/image17.png"/><Relationship Id="rId3" Type="http://schemas.microsoft.com/office/2007/relationships/media" Target="../media/media4.m4a"/><Relationship Id="rId7" Type="http://schemas.openxmlformats.org/officeDocument/2006/relationships/oleObject" Target="../embeddings/oleObject1.bin"/><Relationship Id="rId12" Type="http://schemas.openxmlformats.org/officeDocument/2006/relationships/image" Target="../media/image16.jpeg"/><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notesSlide" Target="../notesSlides/notesSlide4.xml"/><Relationship Id="rId11" Type="http://schemas.openxmlformats.org/officeDocument/2006/relationships/image" Target="../media/image15.png"/><Relationship Id="rId5" Type="http://schemas.openxmlformats.org/officeDocument/2006/relationships/slideLayout" Target="../slideLayouts/slideLayout76.xml"/><Relationship Id="rId10" Type="http://schemas.openxmlformats.org/officeDocument/2006/relationships/image" Target="../media/image14.png"/><Relationship Id="rId4" Type="http://schemas.openxmlformats.org/officeDocument/2006/relationships/audio" Target="../media/media4.m4a"/><Relationship Id="rId9" Type="http://schemas.openxmlformats.org/officeDocument/2006/relationships/image" Target="../media/image13.jpeg"/><Relationship Id="rId1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31.png"/><Relationship Id="rId26" Type="http://schemas.openxmlformats.org/officeDocument/2006/relationships/image" Target="../media/image39.png"/><Relationship Id="rId3" Type="http://schemas.openxmlformats.org/officeDocument/2006/relationships/slideLayout" Target="../slideLayouts/slideLayout75.xml"/><Relationship Id="rId21" Type="http://schemas.openxmlformats.org/officeDocument/2006/relationships/image" Target="../media/image34.jpe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png"/><Relationship Id="rId25" Type="http://schemas.openxmlformats.org/officeDocument/2006/relationships/image" Target="../media/image38.png"/><Relationship Id="rId2" Type="http://schemas.openxmlformats.org/officeDocument/2006/relationships/audio" Target="../media/media5.m4a"/><Relationship Id="rId16" Type="http://schemas.openxmlformats.org/officeDocument/2006/relationships/image" Target="../media/image29.jpeg"/><Relationship Id="rId20" Type="http://schemas.openxmlformats.org/officeDocument/2006/relationships/image" Target="../media/image33.png"/><Relationship Id="rId29" Type="http://schemas.openxmlformats.org/officeDocument/2006/relationships/image" Target="../media/image42.png"/><Relationship Id="rId1" Type="http://schemas.microsoft.com/office/2007/relationships/media" Target="../media/media5.m4a"/><Relationship Id="rId6" Type="http://schemas.openxmlformats.org/officeDocument/2006/relationships/image" Target="../media/image19.png"/><Relationship Id="rId11" Type="http://schemas.openxmlformats.org/officeDocument/2006/relationships/image" Target="../media/image24.png"/><Relationship Id="rId24" Type="http://schemas.openxmlformats.org/officeDocument/2006/relationships/image" Target="../media/image37.png"/><Relationship Id="rId32" Type="http://schemas.openxmlformats.org/officeDocument/2006/relationships/image" Target="../media/image6.png"/><Relationship Id="rId5" Type="http://schemas.openxmlformats.org/officeDocument/2006/relationships/image" Target="../media/image18.png"/><Relationship Id="rId15" Type="http://schemas.openxmlformats.org/officeDocument/2006/relationships/image" Target="../media/image28.jpeg"/><Relationship Id="rId23" Type="http://schemas.openxmlformats.org/officeDocument/2006/relationships/image" Target="../media/image36.jpeg"/><Relationship Id="rId28" Type="http://schemas.openxmlformats.org/officeDocument/2006/relationships/image" Target="../media/image41.png"/><Relationship Id="rId10" Type="http://schemas.openxmlformats.org/officeDocument/2006/relationships/image" Target="../media/image23.png"/><Relationship Id="rId19" Type="http://schemas.openxmlformats.org/officeDocument/2006/relationships/image" Target="../media/image32.jpeg"/><Relationship Id="rId31" Type="http://schemas.openxmlformats.org/officeDocument/2006/relationships/image" Target="../media/image44.png"/><Relationship Id="rId4" Type="http://schemas.openxmlformats.org/officeDocument/2006/relationships/notesSlide" Target="../notesSlides/notesSlide5.xml"/><Relationship Id="rId9" Type="http://schemas.openxmlformats.org/officeDocument/2006/relationships/image" Target="../media/image22.pn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image" Target="../media/image40.jpeg"/><Relationship Id="rId30" Type="http://schemas.openxmlformats.org/officeDocument/2006/relationships/image" Target="../media/image43.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5" Type="http://schemas.openxmlformats.org/officeDocument/2006/relationships/chart" Target="../charts/chart1.xm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image" Target="../media/image4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openxmlformats.org/officeDocument/2006/relationships/image" Target="../media/image46.emf"/><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notesSlide" Target="../notesSlides/notesSlide9.xml"/><Relationship Id="rId4"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图片 9" descr="图片1.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2674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Rectangle 2"/>
          <p:cNvSpPr>
            <a:spLocks noGrp="1" noChangeArrowheads="1"/>
          </p:cNvSpPr>
          <p:nvPr>
            <p:ph type="ctrTitle"/>
          </p:nvPr>
        </p:nvSpPr>
        <p:spPr>
          <a:xfrm>
            <a:off x="25852" y="1556792"/>
            <a:ext cx="8894560" cy="957149"/>
          </a:xfrm>
        </p:spPr>
        <p:txBody>
          <a:bodyPr/>
          <a:lstStyle/>
          <a:p>
            <a:pPr lvl="0" eaLnBrk="1" hangingPunct="1">
              <a:lnSpc>
                <a:spcPct val="150000"/>
              </a:lnSpc>
              <a:spcBef>
                <a:spcPts val="1200"/>
              </a:spcBef>
              <a:spcAft>
                <a:spcPts val="1200"/>
              </a:spcAft>
            </a:pPr>
            <a:r>
              <a:rPr lang="en-US" altLang="zh-CN" sz="3200" dirty="0"/>
              <a:t>A Perspective of China’s 6G Strategy </a:t>
            </a:r>
            <a:endParaRPr lang="en-US" altLang="zh-CN" sz="3600" dirty="0"/>
          </a:p>
        </p:txBody>
      </p:sp>
      <p:sp>
        <p:nvSpPr>
          <p:cNvPr id="79876" name="TextBox 6"/>
          <p:cNvSpPr txBox="1">
            <a:spLocks noChangeArrowheads="1"/>
          </p:cNvSpPr>
          <p:nvPr/>
        </p:nvSpPr>
        <p:spPr bwMode="auto">
          <a:xfrm>
            <a:off x="179512" y="4123374"/>
            <a:ext cx="828092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b="1">
                <a:solidFill>
                  <a:srgbClr val="0000CC"/>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Times New Roman" panose="02020603050405020304" pitchFamily="18" charset="0"/>
                <a:ea typeface="黑体" panose="02010609060101010101" pitchFamily="49" charset="-122"/>
                <a:cs typeface="Times New Roman" panose="02020603050405020304" pitchFamily="18"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cs typeface="Times New Roman" panose="02020603050405020304" pitchFamily="18" charset="0"/>
              </a:defRPr>
            </a:lvl3pPr>
            <a:lvl4pPr marL="1600200" indent="-228600">
              <a:spcBef>
                <a:spcPct val="200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cs typeface="Times New Roman" panose="02020603050405020304" pitchFamily="18" charset="0"/>
              </a:defRPr>
            </a:lvl4pPr>
            <a:lvl5pPr marL="2057400" indent="-228600">
              <a:spcBef>
                <a:spcPct val="200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cs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zh-CN" b="1" i="0" u="none" strike="noStrike" kern="1200" cap="none" spc="0" normalizeH="0" baseline="0" noProof="0" dirty="0">
                <a:ln>
                  <a:noFill/>
                </a:ln>
                <a:solidFill>
                  <a:prstClr val="black"/>
                </a:solidFill>
                <a:effectLst/>
                <a:uLnTx/>
                <a:uFillTx/>
                <a:latin typeface="Arial Narrow" panose="020B0606020202030204" pitchFamily="34" charset="0"/>
              </a:rPr>
              <a:t>Tsinghua University, Beijing,</a:t>
            </a:r>
            <a:r>
              <a:rPr kumimoji="0" lang="en-US" altLang="zh-CN" b="1" i="0" u="none" strike="noStrike" kern="1200" cap="none" spc="0" normalizeH="0" noProof="0" dirty="0">
                <a:ln>
                  <a:noFill/>
                </a:ln>
                <a:solidFill>
                  <a:prstClr val="black"/>
                </a:solidFill>
                <a:effectLst/>
                <a:uLnTx/>
                <a:uFillTx/>
                <a:latin typeface="Arial Narrow" panose="020B0606020202030204" pitchFamily="34" charset="0"/>
              </a:rPr>
              <a:t> China</a:t>
            </a:r>
            <a:endParaRPr kumimoji="0" lang="en-US" altLang="zh-CN" b="1" i="0" u="none" strike="noStrike" kern="1200" cap="none" spc="0" normalizeH="0" baseline="0" noProof="0" dirty="0">
              <a:ln>
                <a:noFill/>
              </a:ln>
              <a:solidFill>
                <a:prstClr val="black"/>
              </a:solidFill>
              <a:effectLst/>
              <a:uLnTx/>
              <a:uFillTx/>
              <a:latin typeface="Arial Narrow" panose="020B0606020202030204" pitchFamily="34" charset="0"/>
            </a:endParaRPr>
          </a:p>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1" lang="en-US" altLang="zh-CN" sz="2000" b="1" i="0" u="none" strike="noStrike" kern="1200" cap="none"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CN" b="1" i="0" u="none" strike="noStrike" kern="1200" cap="none" spc="0" normalizeH="0" baseline="0" noProof="0" dirty="0">
                <a:ln>
                  <a:noFill/>
                </a:ln>
                <a:solidFill>
                  <a:srgbClr val="000000"/>
                </a:solidFill>
                <a:effectLst/>
                <a:uLnTx/>
                <a:uFillTx/>
                <a:latin typeface="华文楷体" panose="02010600040101010101" pitchFamily="2" charset="-122"/>
                <a:ea typeface="华文楷体" panose="02010600040101010101" pitchFamily="2" charset="-122"/>
              </a:rPr>
              <a:t> </a:t>
            </a:r>
            <a:r>
              <a:rPr lang="en-US" altLang="zh-CN" noProof="0" dirty="0">
                <a:solidFill>
                  <a:srgbClr val="000000"/>
                </a:solidFill>
                <a:latin typeface="华文楷体" panose="02010600040101010101" pitchFamily="2" charset="-122"/>
                <a:ea typeface="华文楷体" panose="02010600040101010101" pitchFamily="2" charset="-122"/>
              </a:rPr>
              <a:t>March 17</a:t>
            </a:r>
            <a:r>
              <a:rPr lang="en-US" altLang="zh-CN" dirty="0">
                <a:solidFill>
                  <a:srgbClr val="000000"/>
                </a:solidFill>
                <a:latin typeface="华文楷体" panose="02010600040101010101" pitchFamily="2" charset="-122"/>
                <a:ea typeface="华文楷体" panose="02010600040101010101" pitchFamily="2" charset="-122"/>
              </a:rPr>
              <a:t>,</a:t>
            </a:r>
            <a:r>
              <a:rPr kumimoji="1" lang="en-US" altLang="zh-CN" b="1" i="0" u="none" strike="noStrike" kern="1200" cap="none" spc="0" normalizeH="0" baseline="0" noProof="0" dirty="0">
                <a:ln>
                  <a:noFill/>
                </a:ln>
                <a:solidFill>
                  <a:srgbClr val="000000"/>
                </a:solidFill>
                <a:effectLst/>
                <a:uLnTx/>
                <a:uFillTx/>
                <a:latin typeface="华文楷体" panose="02010600040101010101" pitchFamily="2" charset="-122"/>
                <a:ea typeface="华文楷体" panose="02010600040101010101" pitchFamily="2" charset="-122"/>
              </a:rPr>
              <a:t> 2020</a:t>
            </a:r>
          </a:p>
        </p:txBody>
      </p:sp>
      <p:sp>
        <p:nvSpPr>
          <p:cNvPr id="79877" name="Rectangle 3"/>
          <p:cNvSpPr txBox="1">
            <a:spLocks noChangeArrowheads="1"/>
          </p:cNvSpPr>
          <p:nvPr/>
        </p:nvSpPr>
        <p:spPr bwMode="auto">
          <a:xfrm>
            <a:off x="1735370" y="2564904"/>
            <a:ext cx="5673259"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b="1">
                <a:solidFill>
                  <a:srgbClr val="0000CC"/>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Times New Roman" panose="02020603050405020304" pitchFamily="18" charset="0"/>
                <a:ea typeface="黑体" panose="02010609060101010101" pitchFamily="49" charset="-122"/>
                <a:cs typeface="Times New Roman" panose="02020603050405020304" pitchFamily="18"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cs typeface="Times New Roman" panose="02020603050405020304" pitchFamily="18" charset="0"/>
              </a:defRPr>
            </a:lvl3pPr>
            <a:lvl4pPr marL="1600200" indent="-228600">
              <a:spcBef>
                <a:spcPct val="200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cs typeface="Times New Roman" panose="02020603050405020304" pitchFamily="18" charset="0"/>
              </a:defRPr>
            </a:lvl4pPr>
            <a:lvl5pPr marL="2057400" indent="-228600">
              <a:spcBef>
                <a:spcPct val="200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cs typeface="Times New Roman" panose="02020603050405020304" pitchFamily="18" charset="0"/>
              </a:defRPr>
            </a:lvl9pPr>
          </a:lstStyle>
          <a:p>
            <a:pPr marL="0" marR="0" lvl="0" indent="0" algn="l" defTabSz="914400" rtl="0" eaLnBrk="1" fontAlgn="base" latinLnBrk="0" hangingPunct="1">
              <a:lnSpc>
                <a:spcPct val="70000"/>
              </a:lnSpc>
              <a:spcBef>
                <a:spcPct val="20000"/>
              </a:spcBef>
              <a:spcAft>
                <a:spcPct val="0"/>
              </a:spcAft>
              <a:buClrTx/>
              <a:buSzTx/>
              <a:buFont typeface="Arial" panose="020B0604020202020204" pitchFamily="34" charset="0"/>
              <a:buNone/>
              <a:tabLst/>
              <a:defRPr/>
            </a:pPr>
            <a:r>
              <a:rPr kumimoji="1"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Arial" panose="020B0604020202020204" pitchFamily="34" charset="0"/>
              </a:rPr>
              <a:t> </a:t>
            </a: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1" lang="zh-CN" altLang="en-US" sz="2400" b="1" i="0" u="none" strike="noStrike" kern="120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Arial" panose="020B0604020202020204" pitchFamily="34" charset="0"/>
              </a:rPr>
              <a:t>                   </a:t>
            </a:r>
            <a:r>
              <a:rPr kumimoji="1" lang="en-US" altLang="zh-CN" b="1" i="0" u="none" strike="noStrike" kern="1200" cap="none" spc="0" normalizeH="0" baseline="0" noProof="0" dirty="0" err="1">
                <a:ln>
                  <a:noFill/>
                </a:ln>
                <a:solidFill>
                  <a:srgbClr val="000000"/>
                </a:solidFill>
                <a:effectLst/>
                <a:uLnTx/>
                <a:uFillTx/>
                <a:latin typeface="Arial" panose="020B0604020202020204" pitchFamily="34" charset="0"/>
                <a:ea typeface="黑体" panose="02010609060101010101" pitchFamily="49" charset="-122"/>
                <a:cs typeface="Arial" panose="020B0604020202020204" pitchFamily="34" charset="0"/>
              </a:rPr>
              <a:t>Zhisheng</a:t>
            </a:r>
            <a:r>
              <a:rPr kumimoji="1" lang="en-US" altLang="zh-CN" b="1" i="0" u="none" strike="noStrike" kern="120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Arial" panose="020B0604020202020204" pitchFamily="34" charset="0"/>
              </a:rPr>
              <a:t> </a:t>
            </a:r>
            <a:r>
              <a:rPr kumimoji="1" lang="en-US" altLang="zh-CN" b="1" i="0" u="none" strike="noStrike" kern="1200" cap="none" spc="0" normalizeH="0" baseline="0" noProof="0" dirty="0" err="1">
                <a:ln>
                  <a:noFill/>
                </a:ln>
                <a:solidFill>
                  <a:srgbClr val="000000"/>
                </a:solidFill>
                <a:effectLst/>
                <a:uLnTx/>
                <a:uFillTx/>
                <a:latin typeface="Arial" panose="020B0604020202020204" pitchFamily="34" charset="0"/>
                <a:ea typeface="黑体" panose="02010609060101010101" pitchFamily="49" charset="-122"/>
                <a:cs typeface="Arial" panose="020B0604020202020204" pitchFamily="34" charset="0"/>
              </a:rPr>
              <a:t>Niu</a:t>
            </a:r>
            <a:endParaRPr kumimoji="1" lang="en-US" altLang="zh-CN" b="1" i="0" u="none" strike="noStrike" kern="120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lang="en-US" altLang="zh-CN" i="1" dirty="0">
                <a:solidFill>
                  <a:srgbClr val="000000"/>
                </a:solidFill>
                <a:latin typeface="Times New Roman" panose="02020603050405020304" pitchFamily="18" charset="0"/>
                <a:cs typeface="Times New Roman" panose="02020603050405020304" pitchFamily="18" charset="0"/>
              </a:rPr>
              <a:t>(with the support from Prof. </a:t>
            </a:r>
            <a:r>
              <a:rPr lang="en-US" altLang="zh-CN" i="1" dirty="0" err="1">
                <a:solidFill>
                  <a:srgbClr val="000000"/>
                </a:solidFill>
                <a:latin typeface="Times New Roman" panose="02020603050405020304" pitchFamily="18" charset="0"/>
                <a:cs typeface="Times New Roman" panose="02020603050405020304" pitchFamily="18" charset="0"/>
              </a:rPr>
              <a:t>Xiaohu</a:t>
            </a:r>
            <a:r>
              <a:rPr lang="en-US" altLang="zh-CN" i="1" dirty="0">
                <a:solidFill>
                  <a:srgbClr val="000000"/>
                </a:solidFill>
                <a:latin typeface="Times New Roman" panose="02020603050405020304" pitchFamily="18" charset="0"/>
                <a:cs typeface="Times New Roman" panose="02020603050405020304" pitchFamily="18" charset="0"/>
              </a:rPr>
              <a:t> YOU) </a:t>
            </a:r>
            <a:endParaRPr kumimoji="1" lang="en-US" altLang="zh-CN" b="1"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2" name="灯片编号占位符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431F77-4CAC-4F7B-A733-E211A7C63F50}" type="slidenum">
              <a:rPr kumimoji="0" lang="zh-CN" altLang="en-US" sz="1200" b="0" i="0" u="none" strike="noStrike" kern="1200" cap="none" spc="0" normalizeH="0" baseline="0" noProof="0" smtClean="0">
                <a:ln>
                  <a:noFill/>
                </a:ln>
                <a:solidFill>
                  <a:prstClr val="black"/>
                </a:solidFill>
                <a:effectLst/>
                <a:uLnTx/>
                <a:uFillTx/>
                <a:latin typeface="Calibri"/>
                <a:ea typeface="宋体"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latin typeface="Calibri"/>
              <a:ea typeface="宋体" pitchFamily="2" charset="-122"/>
              <a:cs typeface="+mn-cs"/>
            </a:endParaRPr>
          </a:p>
        </p:txBody>
      </p:sp>
      <p:pic>
        <p:nvPicPr>
          <p:cNvPr id="16" name="音频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18513" y="6132513"/>
            <a:ext cx="509587" cy="509587"/>
          </a:xfrm>
          <a:prstGeom prst="rect">
            <a:avLst/>
          </a:prstGeom>
        </p:spPr>
      </p:pic>
    </p:spTree>
    <p:extLst>
      <p:ext uri="{BB962C8B-B14F-4D97-AF65-F5344CB8AC3E}">
        <p14:creationId xmlns:p14="http://schemas.microsoft.com/office/powerpoint/2010/main" val="695239090"/>
      </p:ext>
    </p:extLst>
  </p:cSld>
  <p:clrMapOvr>
    <a:masterClrMapping/>
  </p:clrMapOvr>
  <mc:AlternateContent xmlns:mc="http://schemas.openxmlformats.org/markup-compatibility/2006" xmlns:p14="http://schemas.microsoft.com/office/powerpoint/2010/main">
    <mc:Choice Requires="p14">
      <p:transition spd="slow" p14:dur="999" advTm="42350"/>
    </mc:Choice>
    <mc:Fallback xmlns="">
      <p:transition spd="slow" advTm="42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title"/>
          </p:nvPr>
        </p:nvSpPr>
        <p:spPr>
          <a:xfrm>
            <a:off x="179512" y="142875"/>
            <a:ext cx="8478713" cy="796925"/>
          </a:xfrm>
        </p:spPr>
        <p:txBody>
          <a:bodyPr/>
          <a:lstStyle/>
          <a:p>
            <a:r>
              <a:rPr lang="en-US" altLang="zh-CN" sz="2800" dirty="0"/>
              <a:t>6G: Filling gaps b/w 5G Promises &amp; Reality</a:t>
            </a:r>
            <a:endParaRPr lang="zh-CN" altLang="en-US" sz="2800" dirty="0"/>
          </a:p>
        </p:txBody>
      </p:sp>
      <p:sp>
        <p:nvSpPr>
          <p:cNvPr id="3" name="内容占位符 2"/>
          <p:cNvSpPr>
            <a:spLocks noGrp="1"/>
          </p:cNvSpPr>
          <p:nvPr>
            <p:ph idx="1"/>
          </p:nvPr>
        </p:nvSpPr>
        <p:spPr/>
        <p:txBody>
          <a:bodyPr/>
          <a:lstStyle/>
          <a:p>
            <a:r>
              <a:rPr lang="en-US" altLang="zh-CN" dirty="0" err="1"/>
              <a:t>uRLL</a:t>
            </a:r>
            <a:r>
              <a:rPr lang="en-US" altLang="zh-CN" dirty="0" err="1">
                <a:solidFill>
                  <a:srgbClr val="C00000"/>
                </a:solidFill>
              </a:rPr>
              <a:t>C</a:t>
            </a:r>
            <a:r>
              <a:rPr lang="en-US" altLang="zh-CN" sz="1600" dirty="0" err="1">
                <a:solidFill>
                  <a:srgbClr val="C00000"/>
                </a:solidFill>
              </a:rPr>
              <a:t>trl</a:t>
            </a:r>
            <a:r>
              <a:rPr lang="en-US" altLang="zh-CN" sz="1600" dirty="0">
                <a:solidFill>
                  <a:srgbClr val="C00000"/>
                </a:solidFill>
              </a:rPr>
              <a:t>: </a:t>
            </a:r>
            <a:r>
              <a:rPr lang="en-US" altLang="zh-CN" sz="2000" i="1" dirty="0" err="1">
                <a:solidFill>
                  <a:schemeClr val="tx1"/>
                </a:solidFill>
                <a:latin typeface="Times New Roman" panose="02020603050405020304" pitchFamily="18" charset="0"/>
                <a:cs typeface="Times New Roman" panose="02020603050405020304" pitchFamily="18" charset="0"/>
              </a:rPr>
              <a:t>uRLL</a:t>
            </a:r>
            <a:r>
              <a:rPr lang="en-US" altLang="zh-CN" sz="2000" i="1" dirty="0" err="1">
                <a:latin typeface="Times New Roman" panose="02020603050405020304" pitchFamily="18" charset="0"/>
                <a:cs typeface="Times New Roman" panose="02020603050405020304" pitchFamily="18" charset="0"/>
              </a:rPr>
              <a:t>C</a:t>
            </a:r>
            <a:r>
              <a:rPr lang="en-US" altLang="zh-CN" sz="1600" i="1" dirty="0" err="1">
                <a:latin typeface="Times New Roman" panose="02020603050405020304" pitchFamily="18" charset="0"/>
                <a:cs typeface="Times New Roman" panose="02020603050405020304" pitchFamily="18" charset="0"/>
              </a:rPr>
              <a:t>omm</a:t>
            </a:r>
            <a:r>
              <a:rPr lang="en-US" altLang="zh-CN" sz="1800" i="1" dirty="0">
                <a:solidFill>
                  <a:schemeClr val="tx1"/>
                </a:solidFill>
                <a:latin typeface="Times New Roman" panose="02020603050405020304" pitchFamily="18" charset="0"/>
                <a:cs typeface="Times New Roman" panose="02020603050405020304" pitchFamily="18" charset="0"/>
              </a:rPr>
              <a:t> </a:t>
            </a:r>
            <a:r>
              <a:rPr lang="en-US" altLang="zh-CN" sz="2000" i="1" dirty="0">
                <a:solidFill>
                  <a:schemeClr val="tx1"/>
                </a:solidFill>
                <a:latin typeface="Times New Roman" panose="02020603050405020304" pitchFamily="18" charset="0"/>
                <a:cs typeface="Times New Roman" panose="02020603050405020304" pitchFamily="18" charset="0"/>
              </a:rPr>
              <a:t>+ </a:t>
            </a:r>
            <a:r>
              <a:rPr lang="en-US" altLang="zh-CN" sz="2000" i="1" dirty="0" err="1">
                <a:solidFill>
                  <a:schemeClr val="tx1"/>
                </a:solidFill>
                <a:latin typeface="Times New Roman" panose="02020603050405020304" pitchFamily="18" charset="0"/>
                <a:cs typeface="Times New Roman" panose="02020603050405020304" pitchFamily="18" charset="0"/>
              </a:rPr>
              <a:t>uRLL</a:t>
            </a:r>
            <a:r>
              <a:rPr lang="en-US" altLang="zh-CN" sz="2000" i="1" dirty="0" err="1">
                <a:latin typeface="Times New Roman" panose="02020603050405020304" pitchFamily="18" charset="0"/>
                <a:cs typeface="Times New Roman" panose="02020603050405020304" pitchFamily="18" charset="0"/>
              </a:rPr>
              <a:t>C</a:t>
            </a:r>
            <a:r>
              <a:rPr lang="en-US" altLang="zh-CN" sz="1600" i="1" dirty="0" err="1">
                <a:latin typeface="Times New Roman" panose="02020603050405020304" pitchFamily="18" charset="0"/>
                <a:cs typeface="Times New Roman" panose="02020603050405020304" pitchFamily="18" charset="0"/>
              </a:rPr>
              <a:t>omp</a:t>
            </a:r>
            <a:r>
              <a:rPr lang="en-US" altLang="zh-CN" sz="2000" i="1" dirty="0">
                <a:solidFill>
                  <a:schemeClr val="tx1"/>
                </a:solidFill>
                <a:latin typeface="Times New Roman" panose="02020603050405020304" pitchFamily="18" charset="0"/>
                <a:cs typeface="Times New Roman" panose="02020603050405020304" pitchFamily="18" charset="0"/>
              </a:rPr>
              <a:t> for mission control </a:t>
            </a:r>
          </a:p>
          <a:p>
            <a:pPr lvl="1"/>
            <a:r>
              <a:rPr lang="en-US" altLang="zh-CN" dirty="0"/>
              <a:t>e2e latency and reliability guarantee (</a:t>
            </a:r>
            <a:r>
              <a:rPr lang="en-US" altLang="zh-CN" b="1" i="1" dirty="0"/>
              <a:t>communication</a:t>
            </a:r>
            <a:r>
              <a:rPr lang="en-US" altLang="zh-CN" dirty="0"/>
              <a:t> + </a:t>
            </a:r>
            <a:r>
              <a:rPr lang="en-US" altLang="zh-CN" b="1" i="1" dirty="0">
                <a:solidFill>
                  <a:srgbClr val="C00000"/>
                </a:solidFill>
              </a:rPr>
              <a:t>computing</a:t>
            </a:r>
            <a:r>
              <a:rPr lang="en-US" altLang="zh-CN" dirty="0"/>
              <a:t>) </a:t>
            </a:r>
          </a:p>
          <a:p>
            <a:pPr lvl="2"/>
            <a:r>
              <a:rPr lang="en-US" altLang="zh-CN" b="1" dirty="0"/>
              <a:t>information</a:t>
            </a:r>
            <a:r>
              <a:rPr lang="en-US" altLang="zh-CN" dirty="0"/>
              <a:t> delay: </a:t>
            </a:r>
            <a:r>
              <a:rPr lang="en-US" altLang="zh-CN" i="1" u="sng" dirty="0"/>
              <a:t>sensing</a:t>
            </a:r>
            <a:r>
              <a:rPr lang="en-US" altLang="zh-CN" i="1" dirty="0"/>
              <a:t>/</a:t>
            </a:r>
            <a:r>
              <a:rPr lang="en-US" altLang="zh-CN" i="1" u="sng" dirty="0"/>
              <a:t>learning</a:t>
            </a:r>
            <a:r>
              <a:rPr lang="en-US" altLang="zh-CN" i="1" dirty="0"/>
              <a:t>, </a:t>
            </a:r>
            <a:r>
              <a:rPr lang="en-US" altLang="zh-CN" i="1" u="sng" dirty="0"/>
              <a:t>updating</a:t>
            </a:r>
            <a:r>
              <a:rPr lang="en-US" altLang="zh-CN" i="1" dirty="0"/>
              <a:t>, </a:t>
            </a:r>
            <a:r>
              <a:rPr lang="en-US" altLang="zh-CN" i="1" u="sng" dirty="0"/>
              <a:t>scheduling</a:t>
            </a:r>
            <a:r>
              <a:rPr lang="en-US" altLang="zh-CN" i="1" dirty="0"/>
              <a:t>, transmitting, </a:t>
            </a:r>
            <a:r>
              <a:rPr lang="en-US" altLang="zh-CN" i="1" u="sng" dirty="0"/>
              <a:t>execution</a:t>
            </a:r>
            <a:r>
              <a:rPr lang="en-US" altLang="zh-CN" dirty="0"/>
              <a:t>,</a:t>
            </a:r>
          </a:p>
          <a:p>
            <a:pPr lvl="1"/>
            <a:r>
              <a:rPr lang="en-US" altLang="zh-CN" dirty="0"/>
              <a:t>Beyond Mean: reliability = delay bound violation probability</a:t>
            </a:r>
          </a:p>
          <a:p>
            <a:pPr lvl="1"/>
            <a:r>
              <a:rPr lang="en-US" altLang="zh-CN" dirty="0"/>
              <a:t>Beyond </a:t>
            </a:r>
            <a:r>
              <a:rPr lang="en-US" altLang="zh-CN" dirty="0" err="1"/>
              <a:t>AoI</a:t>
            </a:r>
            <a:r>
              <a:rPr lang="en-US" altLang="zh-CN" dirty="0"/>
              <a:t> (</a:t>
            </a:r>
            <a:r>
              <a:rPr lang="en-US" altLang="zh-CN" sz="1600" dirty="0"/>
              <a:t>Age-of-Information</a:t>
            </a:r>
            <a:r>
              <a:rPr lang="en-US" altLang="zh-CN" dirty="0"/>
              <a:t>): context-aware </a:t>
            </a:r>
            <a:r>
              <a:rPr lang="en-US" altLang="zh-CN" b="1" dirty="0" err="1"/>
              <a:t>UoI</a:t>
            </a:r>
            <a:r>
              <a:rPr lang="en-US" altLang="zh-CN" dirty="0"/>
              <a:t> (</a:t>
            </a:r>
            <a:r>
              <a:rPr lang="en-US" altLang="zh-CN" sz="1600" b="1" i="1" dirty="0">
                <a:solidFill>
                  <a:srgbClr val="C00000"/>
                </a:solidFill>
              </a:rPr>
              <a:t>Urgency</a:t>
            </a:r>
            <a:r>
              <a:rPr lang="en-US" altLang="zh-CN" sz="1600" i="1" dirty="0"/>
              <a:t>-of-Information</a:t>
            </a:r>
            <a:r>
              <a:rPr lang="en-US" altLang="zh-CN" dirty="0"/>
              <a:t>)</a:t>
            </a:r>
          </a:p>
        </p:txBody>
      </p:sp>
      <p:sp>
        <p:nvSpPr>
          <p:cNvPr id="4" name="灯片编号占位符 3"/>
          <p:cNvSpPr>
            <a:spLocks noGrp="1"/>
          </p:cNvSpPr>
          <p:nvPr>
            <p:ph type="sldNum" sz="quarter" idx="12"/>
          </p:nvPr>
        </p:nvSpPr>
        <p:spPr/>
        <p:txBody>
          <a:bodyPr/>
          <a:lstStyle/>
          <a:p>
            <a:fld id="{F4A203D6-CF5E-4BA2-BF8B-5B407F829DDF}" type="slidenum">
              <a:rPr lang="zh-CN" altLang="en-US" smtClean="0"/>
              <a:pPr/>
              <a:t>10</a:t>
            </a:fld>
            <a:endParaRPr lang="zh-CN" altLang="en-US"/>
          </a:p>
        </p:txBody>
      </p:sp>
      <p:grpSp>
        <p:nvGrpSpPr>
          <p:cNvPr id="5" name="组合 4"/>
          <p:cNvGrpSpPr/>
          <p:nvPr/>
        </p:nvGrpSpPr>
        <p:grpSpPr>
          <a:xfrm>
            <a:off x="899592" y="3442816"/>
            <a:ext cx="8140871" cy="2391902"/>
            <a:chOff x="823617" y="2983295"/>
            <a:chExt cx="8140871" cy="1759896"/>
          </a:xfrm>
        </p:grpSpPr>
        <p:sp>
          <p:nvSpPr>
            <p:cNvPr id="6" name="椭圆 5"/>
            <p:cNvSpPr/>
            <p:nvPr/>
          </p:nvSpPr>
          <p:spPr>
            <a:xfrm>
              <a:off x="6141622" y="3843646"/>
              <a:ext cx="835540" cy="457200"/>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CN" altLang="en-US" sz="1600" b="1" i="1" u="none" strike="noStrike" kern="1200" cap="none" spc="0" normalizeH="0" baseline="0" noProof="0" dirty="0">
                <a:ln>
                  <a:noFill/>
                </a:ln>
                <a:solidFill>
                  <a:prstClr val="black"/>
                </a:solidFill>
                <a:effectLst/>
                <a:uLnTx/>
                <a:uFillTx/>
                <a:latin typeface="CMU Sans Serif" panose="02000603000000000000" pitchFamily="2" charset="0"/>
                <a:ea typeface="宋体" panose="02010600030101010101" pitchFamily="2" charset="-122"/>
                <a:cs typeface="CMU Sans Serif" panose="02000603000000000000" pitchFamily="2" charset="0"/>
              </a:endParaRPr>
            </a:p>
          </p:txBody>
        </p:sp>
        <p:grpSp>
          <p:nvGrpSpPr>
            <p:cNvPr id="7" name="组合 6"/>
            <p:cNvGrpSpPr/>
            <p:nvPr/>
          </p:nvGrpSpPr>
          <p:grpSpPr>
            <a:xfrm>
              <a:off x="4189117" y="2983295"/>
              <a:ext cx="4775371" cy="1371600"/>
              <a:chOff x="3282724" y="4437469"/>
              <a:chExt cx="4775371" cy="1371600"/>
            </a:xfrm>
          </p:grpSpPr>
          <p:sp>
            <p:nvSpPr>
              <p:cNvPr id="26" name="右箭头 25"/>
              <p:cNvSpPr/>
              <p:nvPr/>
            </p:nvSpPr>
            <p:spPr>
              <a:xfrm>
                <a:off x="3329161" y="5072609"/>
                <a:ext cx="1474897" cy="3696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27" name="文本框 5"/>
              <p:cNvSpPr txBox="1"/>
              <p:nvPr/>
            </p:nvSpPr>
            <p:spPr>
              <a:xfrm>
                <a:off x="3282724" y="5426193"/>
                <a:ext cx="1521334" cy="341790"/>
              </a:xfrm>
              <a:prstGeom prst="rect">
                <a:avLst/>
              </a:prstGeom>
              <a:solidFill>
                <a:schemeClr val="tx2">
                  <a:lumMod val="20000"/>
                  <a:lumOff val="80000"/>
                </a:schemeClr>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CN" sz="1600" b="1" i="1" u="none" strike="noStrike" kern="1200" cap="none" spc="0" normalizeH="0" baseline="0" noProof="0" dirty="0">
                    <a:ln>
                      <a:noFill/>
                    </a:ln>
                    <a:solidFill>
                      <a:prstClr val="black"/>
                    </a:solidFill>
                    <a:effectLst/>
                    <a:uLnTx/>
                    <a:uFillTx/>
                    <a:latin typeface="CMU Sans Serif" panose="02000603000000000000" pitchFamily="2" charset="0"/>
                    <a:ea typeface="CMU Sans Serif" panose="02000603000000000000" pitchFamily="2" charset="0"/>
                    <a:cs typeface="CMU Sans Serif" panose="02000603000000000000" pitchFamily="2" charset="0"/>
                  </a:rPr>
                  <a:t>Transmission</a:t>
                </a:r>
              </a:p>
            </p:txBody>
          </p:sp>
          <p:grpSp>
            <p:nvGrpSpPr>
              <p:cNvPr id="28" name="组合 27"/>
              <p:cNvGrpSpPr/>
              <p:nvPr/>
            </p:nvGrpSpPr>
            <p:grpSpPr>
              <a:xfrm>
                <a:off x="4968923" y="4437469"/>
                <a:ext cx="1368152" cy="1371600"/>
                <a:chOff x="2857098" y="3212976"/>
                <a:chExt cx="1368152" cy="1371600"/>
              </a:xfrm>
            </p:grpSpPr>
            <p:sp>
              <p:nvSpPr>
                <p:cNvPr id="30" name="流程图: 接点 4"/>
                <p:cNvSpPr/>
                <p:nvPr/>
              </p:nvSpPr>
              <p:spPr>
                <a:xfrm>
                  <a:off x="2857098" y="3212976"/>
                  <a:ext cx="1368152" cy="1371600"/>
                </a:xfrm>
                <a:prstGeom prst="flowChartConnector">
                  <a:avLst/>
                </a:prstGeom>
                <a:no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CN" altLang="en-US" sz="1600" b="1" i="0" u="none" strike="noStrike" kern="1200" cap="none" spc="0" normalizeH="0" baseline="0" noProof="0">
                    <a:ln>
                      <a:solidFill>
                        <a:sysClr val="windowText" lastClr="000000"/>
                      </a:solidFill>
                    </a:ln>
                    <a:solidFill>
                      <a:sysClr val="windowText" lastClr="000000"/>
                    </a:solidFill>
                    <a:effectLst/>
                    <a:uLnTx/>
                    <a:uFillTx/>
                    <a:latin typeface="Calibri"/>
                    <a:ea typeface="宋体" panose="02010600030101010101" pitchFamily="2" charset="-122"/>
                    <a:cs typeface="+mn-cs"/>
                  </a:endParaRPr>
                </a:p>
              </p:txBody>
            </p:sp>
            <p:sp>
              <p:nvSpPr>
                <p:cNvPr id="31" name="椭圆 30"/>
                <p:cNvSpPr/>
                <p:nvPr/>
              </p:nvSpPr>
              <p:spPr>
                <a:xfrm>
                  <a:off x="3123404" y="3272827"/>
                  <a:ext cx="835540" cy="457200"/>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CN" altLang="en-US" sz="1600" b="1" i="1" u="none" strike="noStrike" kern="1200" cap="none" spc="0" normalizeH="0" baseline="0" noProof="0" dirty="0">
                    <a:ln>
                      <a:noFill/>
                    </a:ln>
                    <a:solidFill>
                      <a:prstClr val="black"/>
                    </a:solidFill>
                    <a:effectLst/>
                    <a:uLnTx/>
                    <a:uFillTx/>
                    <a:latin typeface="CMU Sans Serif" panose="02000603000000000000" pitchFamily="2" charset="0"/>
                    <a:ea typeface="宋体" panose="02010600030101010101" pitchFamily="2" charset="-122"/>
                    <a:cs typeface="CMU Sans Serif" panose="02000603000000000000" pitchFamily="2" charset="0"/>
                  </a:endParaRPr>
                </a:p>
              </p:txBody>
            </p:sp>
            <p:sp>
              <p:nvSpPr>
                <p:cNvPr id="32" name="矩形 31"/>
                <p:cNvSpPr/>
                <p:nvPr/>
              </p:nvSpPr>
              <p:spPr>
                <a:xfrm>
                  <a:off x="3215604" y="3323630"/>
                  <a:ext cx="612668"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CN" sz="1600" b="1" i="1" u="none" strike="noStrike" kern="1200" cap="none" spc="0" normalizeH="0" baseline="0" noProof="0" dirty="0">
                      <a:ln>
                        <a:noFill/>
                      </a:ln>
                      <a:solidFill>
                        <a:prstClr val="black"/>
                      </a:solidFill>
                      <a:effectLst/>
                      <a:uLnTx/>
                      <a:uFillTx/>
                      <a:latin typeface="CMU Sans Serif" panose="02000603000000000000" pitchFamily="2" charset="0"/>
                      <a:ea typeface="CMU Sans Serif" panose="02000603000000000000" pitchFamily="2" charset="0"/>
                      <a:cs typeface="CMU Sans Serif" panose="02000603000000000000" pitchFamily="2" charset="0"/>
                    </a:rPr>
                    <a:t>5m/s</a:t>
                  </a:r>
                  <a:endParaRPr kumimoji="1"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grpSp>
          <p:sp>
            <p:nvSpPr>
              <p:cNvPr id="29" name="文本框 28"/>
              <p:cNvSpPr txBox="1"/>
              <p:nvPr/>
            </p:nvSpPr>
            <p:spPr>
              <a:xfrm>
                <a:off x="6429275" y="4717400"/>
                <a:ext cx="1628820" cy="70788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600" b="1" i="1" u="none" strike="noStrike" kern="1200" cap="none" spc="0" normalizeH="0" baseline="0" noProof="0" dirty="0">
                    <a:ln>
                      <a:noFill/>
                    </a:ln>
                    <a:solidFill>
                      <a:srgbClr val="336699"/>
                    </a:solidFill>
                    <a:effectLst/>
                    <a:uLnTx/>
                    <a:uFillTx/>
                    <a:latin typeface="CMU Sans Serif" panose="02000603000000000000" pitchFamily="2" charset="0"/>
                    <a:ea typeface="CMU Sans Serif" panose="02000603000000000000" pitchFamily="2" charset="0"/>
                    <a:cs typeface="CMU Sans Serif" panose="02000603000000000000" pitchFamily="2" charset="0"/>
                  </a:rPr>
                  <a:t>Destination</a:t>
                </a:r>
                <a:r>
                  <a:rPr kumimoji="1" lang="en-US" sz="1600" b="1" i="1" u="none" strike="noStrike" kern="1200" cap="none" spc="0" normalizeH="0" baseline="0" noProof="0" dirty="0">
                    <a:ln>
                      <a:noFill/>
                    </a:ln>
                    <a:solidFill>
                      <a:prstClr val="black"/>
                    </a:solidFill>
                    <a:effectLst/>
                    <a:uLnTx/>
                    <a:uFillTx/>
                    <a:latin typeface="CMU Sans Serif" panose="02000603000000000000" pitchFamily="2" charset="0"/>
                    <a:ea typeface="CMU Sans Serif" panose="02000603000000000000" pitchFamily="2" charset="0"/>
                    <a:cs typeface="CMU Sans Serif" panose="02000603000000000000" pitchFamily="2"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1" i="1" u="none" strike="noStrike" kern="1200" cap="none" spc="0" normalizeH="0" baseline="0" noProof="0" dirty="0">
                    <a:ln>
                      <a:noFill/>
                    </a:ln>
                    <a:solidFill>
                      <a:prstClr val="black"/>
                    </a:solidFill>
                    <a:effectLst/>
                    <a:uLnTx/>
                    <a:uFillTx/>
                    <a:latin typeface="CMU Sans Serif" panose="02000603000000000000" pitchFamily="2" charset="0"/>
                    <a:ea typeface="CMU Sans Serif" panose="02000603000000000000" pitchFamily="2" charset="0"/>
                    <a:cs typeface="CMU Sans Serif" panose="02000603000000000000" pitchFamily="2" charset="0"/>
                  </a:rPr>
                  <a:t>(fusion &amp; Decision center, controller)</a:t>
                </a:r>
              </a:p>
            </p:txBody>
          </p:sp>
        </p:grpSp>
        <p:sp>
          <p:nvSpPr>
            <p:cNvPr id="8" name="矩形 7"/>
            <p:cNvSpPr/>
            <p:nvPr/>
          </p:nvSpPr>
          <p:spPr>
            <a:xfrm>
              <a:off x="6233822" y="3905543"/>
              <a:ext cx="612668"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CN" sz="1600" b="1" i="1" u="none" strike="noStrike" kern="1200" cap="none" spc="0" normalizeH="0" baseline="0" noProof="0" dirty="0">
                  <a:ln>
                    <a:noFill/>
                  </a:ln>
                  <a:solidFill>
                    <a:prstClr val="black"/>
                  </a:solidFill>
                  <a:effectLst/>
                  <a:uLnTx/>
                  <a:uFillTx/>
                  <a:latin typeface="CMU Sans Serif" panose="02000603000000000000" pitchFamily="2" charset="0"/>
                  <a:ea typeface="CMU Sans Serif" panose="02000603000000000000" pitchFamily="2" charset="0"/>
                  <a:cs typeface="CMU Sans Serif" panose="02000603000000000000" pitchFamily="2" charset="0"/>
                </a:rPr>
                <a:t>7m/s</a:t>
              </a:r>
              <a:endParaRPr kumimoji="1"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
          <p:nvSpPr>
            <p:cNvPr id="9" name="文本框 8"/>
            <p:cNvSpPr txBox="1"/>
            <p:nvPr/>
          </p:nvSpPr>
          <p:spPr>
            <a:xfrm>
              <a:off x="6392519" y="3496295"/>
              <a:ext cx="492443" cy="220270"/>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a:t>
              </a:r>
              <a:endParaRPr kumimoji="1"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
          <p:nvSpPr>
            <p:cNvPr id="10" name="矩形 9"/>
            <p:cNvSpPr/>
            <p:nvPr/>
          </p:nvSpPr>
          <p:spPr>
            <a:xfrm>
              <a:off x="1030564" y="3161792"/>
              <a:ext cx="216024" cy="233440"/>
            </a:xfrm>
            <a:prstGeom prst="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CN" sz="1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8</a:t>
              </a:r>
              <a:endParaRPr kumimoji="1" lang="zh-CN" altLang="en-US" sz="1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1" name="矩形 10"/>
            <p:cNvSpPr/>
            <p:nvPr/>
          </p:nvSpPr>
          <p:spPr>
            <a:xfrm>
              <a:off x="1396498" y="3161792"/>
              <a:ext cx="216024" cy="2334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CN" sz="1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8</a:t>
              </a:r>
              <a:endParaRPr kumimoji="1" lang="zh-CN" altLang="en-US" sz="1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2" name="矩形 11"/>
            <p:cNvSpPr/>
            <p:nvPr/>
          </p:nvSpPr>
          <p:spPr>
            <a:xfrm>
              <a:off x="1797326" y="3161792"/>
              <a:ext cx="216024" cy="2334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CN" sz="1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7</a:t>
              </a:r>
              <a:endParaRPr kumimoji="1" lang="zh-CN" altLang="en-US" sz="1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3" name="矩形 12"/>
            <p:cNvSpPr/>
            <p:nvPr/>
          </p:nvSpPr>
          <p:spPr>
            <a:xfrm>
              <a:off x="2559796" y="3161792"/>
              <a:ext cx="216024" cy="233440"/>
            </a:xfrm>
            <a:prstGeom prst="rect">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CN" sz="1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5</a:t>
              </a:r>
              <a:endParaRPr kumimoji="1" lang="zh-CN" altLang="en-US" sz="1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4" name="矩形 13"/>
            <p:cNvSpPr/>
            <p:nvPr/>
          </p:nvSpPr>
          <p:spPr>
            <a:xfrm>
              <a:off x="2164232" y="3168860"/>
              <a:ext cx="216024" cy="2334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CN" sz="1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6</a:t>
              </a:r>
              <a:endParaRPr kumimoji="1" lang="zh-CN" altLang="en-US" sz="1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5" name="矩形 14"/>
            <p:cNvSpPr/>
            <p:nvPr/>
          </p:nvSpPr>
          <p:spPr>
            <a:xfrm>
              <a:off x="1030564" y="4011852"/>
              <a:ext cx="216024" cy="233440"/>
            </a:xfrm>
            <a:prstGeom prst="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CN" sz="1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9</a:t>
              </a:r>
              <a:endParaRPr kumimoji="1" lang="zh-CN" altLang="en-US" sz="1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6" name="矩形 15"/>
            <p:cNvSpPr/>
            <p:nvPr/>
          </p:nvSpPr>
          <p:spPr>
            <a:xfrm>
              <a:off x="1797326" y="4011852"/>
              <a:ext cx="216024" cy="233440"/>
            </a:xfrm>
            <a:prstGeom prst="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CN" sz="1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7</a:t>
              </a:r>
              <a:endParaRPr kumimoji="1" lang="zh-CN" altLang="en-US" sz="1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7" name="矩形 16"/>
            <p:cNvSpPr/>
            <p:nvPr/>
          </p:nvSpPr>
          <p:spPr>
            <a:xfrm>
              <a:off x="2559796" y="4011852"/>
              <a:ext cx="216024" cy="2334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CN" sz="1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6</a:t>
              </a:r>
              <a:endParaRPr kumimoji="1" lang="zh-CN" altLang="en-US" sz="1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8" name="文本框 17"/>
            <p:cNvSpPr txBox="1"/>
            <p:nvPr/>
          </p:nvSpPr>
          <p:spPr>
            <a:xfrm>
              <a:off x="1671789" y="3499359"/>
              <a:ext cx="492443" cy="220270"/>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a:t>
              </a:r>
              <a:endParaRPr kumimoji="1"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cxnSp>
          <p:nvCxnSpPr>
            <p:cNvPr id="19" name="直接连接符 18"/>
            <p:cNvCxnSpPr/>
            <p:nvPr/>
          </p:nvCxnSpPr>
          <p:spPr>
            <a:xfrm>
              <a:off x="2843722" y="3305012"/>
              <a:ext cx="1248683" cy="430985"/>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V="1">
              <a:off x="2843722" y="3905543"/>
              <a:ext cx="1248683" cy="218289"/>
            </a:xfrm>
            <a:prstGeom prst="line">
              <a:avLst/>
            </a:prstGeom>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3148870" y="3600500"/>
              <a:ext cx="492443" cy="220270"/>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a:t>
              </a:r>
              <a:endParaRPr kumimoji="1"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
          <p:nvSpPr>
            <p:cNvPr id="22" name="右弧形箭头 21"/>
            <p:cNvSpPr/>
            <p:nvPr/>
          </p:nvSpPr>
          <p:spPr>
            <a:xfrm>
              <a:off x="3641313" y="3451801"/>
              <a:ext cx="164865" cy="672031"/>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CN" altLang="en-US" sz="20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3" name="文本框 22"/>
            <p:cNvSpPr txBox="1"/>
            <p:nvPr/>
          </p:nvSpPr>
          <p:spPr>
            <a:xfrm>
              <a:off x="823617" y="4385745"/>
              <a:ext cx="2020105" cy="294390"/>
            </a:xfrm>
            <a:prstGeom prst="rect">
              <a:avLst/>
            </a:prstGeom>
            <a:solidFill>
              <a:schemeClr val="tx2">
                <a:lumMod val="20000"/>
                <a:lumOff val="80000"/>
              </a:schemeClr>
            </a:solidFill>
          </p:spPr>
          <p:txBody>
            <a:bodyPr wrap="none" rtlCol="0">
              <a:spAutoFit/>
            </a:bodyPr>
            <a:lstStyle/>
            <a:p>
              <a:r>
                <a:rPr lang="en-US" altLang="zh-CN" dirty="0"/>
                <a:t>Sensing/Updating</a:t>
              </a:r>
              <a:endParaRPr lang="zh-CN" altLang="en-US" dirty="0"/>
            </a:p>
          </p:txBody>
        </p:sp>
        <p:sp>
          <p:nvSpPr>
            <p:cNvPr id="24" name="文本框 23"/>
            <p:cNvSpPr txBox="1"/>
            <p:nvPr/>
          </p:nvSpPr>
          <p:spPr>
            <a:xfrm>
              <a:off x="3052136" y="4343081"/>
              <a:ext cx="1337226" cy="400110"/>
            </a:xfrm>
            <a:prstGeom prst="rect">
              <a:avLst/>
            </a:prstGeom>
            <a:solidFill>
              <a:schemeClr val="tx2">
                <a:lumMod val="20000"/>
                <a:lumOff val="80000"/>
              </a:schemeClr>
            </a:solidFill>
          </p:spPr>
          <p:txBody>
            <a:bodyPr wrap="none" rtlCol="0">
              <a:spAutoFit/>
            </a:bodyPr>
            <a:lstStyle/>
            <a:p>
              <a:r>
                <a:rPr lang="en-US" altLang="zh-CN" dirty="0"/>
                <a:t>Scheduling</a:t>
              </a:r>
              <a:endParaRPr lang="zh-CN" altLang="en-US" dirty="0"/>
            </a:p>
          </p:txBody>
        </p:sp>
        <p:sp>
          <p:nvSpPr>
            <p:cNvPr id="25" name="文本框 24"/>
            <p:cNvSpPr txBox="1"/>
            <p:nvPr/>
          </p:nvSpPr>
          <p:spPr>
            <a:xfrm>
              <a:off x="7404548" y="4067184"/>
              <a:ext cx="1223412" cy="400110"/>
            </a:xfrm>
            <a:prstGeom prst="rect">
              <a:avLst/>
            </a:prstGeom>
            <a:solidFill>
              <a:schemeClr val="tx2">
                <a:lumMod val="20000"/>
                <a:lumOff val="80000"/>
              </a:schemeClr>
            </a:solidFill>
          </p:spPr>
          <p:txBody>
            <a:bodyPr wrap="none" rtlCol="0">
              <a:spAutoFit/>
            </a:bodyPr>
            <a:lstStyle/>
            <a:p>
              <a:r>
                <a:rPr lang="en-US" altLang="zh-CN" dirty="0"/>
                <a:t>Execution</a:t>
              </a:r>
              <a:endParaRPr lang="zh-CN" altLang="en-US" dirty="0"/>
            </a:p>
          </p:txBody>
        </p:sp>
      </p:grpSp>
      <p:cxnSp>
        <p:nvCxnSpPr>
          <p:cNvPr id="33" name="直接箭头连接符 32"/>
          <p:cNvCxnSpPr/>
          <p:nvPr/>
        </p:nvCxnSpPr>
        <p:spPr>
          <a:xfrm>
            <a:off x="1189319" y="3524160"/>
            <a:ext cx="1554464"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文本框 33"/>
          <p:cNvSpPr txBox="1"/>
          <p:nvPr/>
        </p:nvSpPr>
        <p:spPr>
          <a:xfrm>
            <a:off x="1334773" y="3182327"/>
            <a:ext cx="1388522" cy="400110"/>
          </a:xfrm>
          <a:prstGeom prst="rect">
            <a:avLst/>
          </a:prstGeom>
          <a:noFill/>
        </p:spPr>
        <p:txBody>
          <a:bodyPr wrap="none" rtlCol="0">
            <a:spAutoFit/>
          </a:bodyPr>
          <a:lstStyle/>
          <a:p>
            <a:r>
              <a:rPr lang="en-US" altLang="zh-CN" dirty="0" err="1"/>
              <a:t>AoI</a:t>
            </a:r>
            <a:r>
              <a:rPr lang="en-US" altLang="zh-CN" dirty="0"/>
              <a:t>=4 slots</a:t>
            </a:r>
            <a:endParaRPr lang="zh-CN" altLang="en-US" dirty="0"/>
          </a:p>
        </p:txBody>
      </p:sp>
      <p:cxnSp>
        <p:nvCxnSpPr>
          <p:cNvPr id="35" name="直接箭头连接符 34"/>
          <p:cNvCxnSpPr/>
          <p:nvPr/>
        </p:nvCxnSpPr>
        <p:spPr>
          <a:xfrm>
            <a:off x="1171033" y="4676618"/>
            <a:ext cx="795518" cy="1964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6" name="文本框 35"/>
          <p:cNvSpPr txBox="1"/>
          <p:nvPr/>
        </p:nvSpPr>
        <p:spPr>
          <a:xfrm>
            <a:off x="654708" y="4266902"/>
            <a:ext cx="1388522" cy="400110"/>
          </a:xfrm>
          <a:prstGeom prst="rect">
            <a:avLst/>
          </a:prstGeom>
          <a:noFill/>
        </p:spPr>
        <p:txBody>
          <a:bodyPr wrap="none" rtlCol="0">
            <a:spAutoFit/>
          </a:bodyPr>
          <a:lstStyle/>
          <a:p>
            <a:r>
              <a:rPr lang="en-US" altLang="zh-CN" dirty="0" err="1"/>
              <a:t>AoI</a:t>
            </a:r>
            <a:r>
              <a:rPr lang="en-US" altLang="zh-CN" dirty="0"/>
              <a:t>=2 slots</a:t>
            </a:r>
            <a:endParaRPr lang="zh-CN" altLang="en-US" dirty="0"/>
          </a:p>
        </p:txBody>
      </p:sp>
      <p:sp>
        <p:nvSpPr>
          <p:cNvPr id="37" name="矩形 36">
            <a:extLst>
              <a:ext uri="{FF2B5EF4-FFF2-40B4-BE49-F238E27FC236}">
                <a16:creationId xmlns:a16="http://schemas.microsoft.com/office/drawing/2014/main" id="{6BCBBFFE-8DFD-DE4A-969C-50CF2DFFCE9C}"/>
              </a:ext>
            </a:extLst>
          </p:cNvPr>
          <p:cNvSpPr/>
          <p:nvPr/>
        </p:nvSpPr>
        <p:spPr>
          <a:xfrm>
            <a:off x="899592" y="6085902"/>
            <a:ext cx="7810063" cy="523220"/>
          </a:xfrm>
          <a:prstGeom prst="rect">
            <a:avLst/>
          </a:prstGeom>
          <a:solidFill>
            <a:schemeClr val="accent5">
              <a:lumMod val="20000"/>
              <a:lumOff val="80000"/>
            </a:schemeClr>
          </a:solidFill>
        </p:spPr>
        <p:txBody>
          <a:bodyPr wrap="square">
            <a:spAutoFit/>
          </a:bodyPr>
          <a:lstStyle/>
          <a:p>
            <a:pPr marL="228600" indent="-228600">
              <a:buFont typeface="+mj-lt"/>
              <a:buAutoNum type="arabicPeriod"/>
            </a:pPr>
            <a:r>
              <a:rPr kumimoji="1" lang="en-US" altLang="zh-CN" sz="1400" kern="0" dirty="0">
                <a:solidFill>
                  <a:srgbClr val="000000"/>
                </a:solidFill>
                <a:latin typeface="Times New Roman" panose="02020603050405020304" pitchFamily="18" charset="0"/>
                <a:cs typeface="Times New Roman" panose="02020603050405020304" pitchFamily="18" charset="0"/>
              </a:rPr>
              <a:t>X. Zheng, </a:t>
            </a:r>
            <a:r>
              <a:rPr kumimoji="1" lang="en-US" altLang="zh-CN" sz="1400" u="sng" kern="0" dirty="0">
                <a:solidFill>
                  <a:srgbClr val="000000"/>
                </a:solidFill>
                <a:latin typeface="Times New Roman" panose="02020603050405020304" pitchFamily="18" charset="0"/>
                <a:cs typeface="Times New Roman" panose="02020603050405020304" pitchFamily="18" charset="0"/>
              </a:rPr>
              <a:t>S. Zhou</a:t>
            </a:r>
            <a:r>
              <a:rPr kumimoji="1" lang="en-US" altLang="zh-CN" sz="1400" kern="0" dirty="0">
                <a:solidFill>
                  <a:srgbClr val="000000"/>
                </a:solidFill>
                <a:latin typeface="Times New Roman" panose="02020603050405020304" pitchFamily="18" charset="0"/>
                <a:cs typeface="Times New Roman" panose="02020603050405020304" pitchFamily="18" charset="0"/>
              </a:rPr>
              <a:t>, and Z. Niu, ‘‘</a:t>
            </a:r>
            <a:r>
              <a:rPr kumimoji="1" lang="en-US" altLang="zh-CN" sz="1400" b="1" kern="0" dirty="0">
                <a:solidFill>
                  <a:srgbClr val="0000CC"/>
                </a:solidFill>
                <a:latin typeface="Times New Roman" panose="02020603050405020304" pitchFamily="18" charset="0"/>
                <a:cs typeface="Times New Roman" panose="02020603050405020304" pitchFamily="18" charset="0"/>
              </a:rPr>
              <a:t>Beyond Age: </a:t>
            </a:r>
            <a:r>
              <a:rPr lang="en-US" altLang="zh-CN" sz="1400" b="1" dirty="0">
                <a:solidFill>
                  <a:srgbClr val="3333FF"/>
                </a:solidFill>
                <a:cs typeface="Times New Roman" panose="02020603050405020304" pitchFamily="18" charset="0"/>
              </a:rPr>
              <a:t>Urgency of Information for Timeliness Guarantee in Status Update Systems</a:t>
            </a:r>
            <a:r>
              <a:rPr kumimoji="1" lang="en-US" altLang="zh-CN" sz="1400" kern="0" dirty="0">
                <a:solidFill>
                  <a:srgbClr val="000000"/>
                </a:solidFill>
                <a:latin typeface="Times New Roman" panose="02020603050405020304" pitchFamily="18" charset="0"/>
                <a:cs typeface="Times New Roman" panose="02020603050405020304" pitchFamily="18" charset="0"/>
              </a:rPr>
              <a:t>," </a:t>
            </a:r>
            <a:r>
              <a:rPr kumimoji="1" lang="en-US" altLang="zh-CN" sz="1400" b="1" i="1" kern="0" dirty="0">
                <a:solidFill>
                  <a:srgbClr val="000000"/>
                </a:solidFill>
                <a:latin typeface="Times New Roman" panose="02020603050405020304" pitchFamily="18" charset="0"/>
                <a:cs typeface="Times New Roman" panose="02020603050405020304" pitchFamily="18" charset="0"/>
              </a:rPr>
              <a:t>6G Summit 2020 (TS17), Levi, Finland, 2020</a:t>
            </a:r>
            <a:endParaRPr lang="en-US" altLang="zh-CN" sz="1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21635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79512" y="142875"/>
            <a:ext cx="8478713" cy="796925"/>
          </a:xfrm>
        </p:spPr>
        <p:txBody>
          <a:bodyPr/>
          <a:lstStyle/>
          <a:p>
            <a:r>
              <a:rPr lang="en-US" altLang="zh-CN" sz="2800" dirty="0"/>
              <a:t>6G: Filling gaps b/w 5G Promises &amp; Reality</a:t>
            </a:r>
            <a:endParaRPr lang="zh-CN" altLang="en-US" sz="2800" dirty="0"/>
          </a:p>
        </p:txBody>
      </p:sp>
      <p:sp>
        <p:nvSpPr>
          <p:cNvPr id="3" name="内容占位符 2"/>
          <p:cNvSpPr>
            <a:spLocks noGrp="1"/>
          </p:cNvSpPr>
          <p:nvPr>
            <p:ph idx="1"/>
          </p:nvPr>
        </p:nvSpPr>
        <p:spPr/>
        <p:txBody>
          <a:bodyPr/>
          <a:lstStyle/>
          <a:p>
            <a:r>
              <a:rPr lang="en-US" altLang="zh-CN" dirty="0"/>
              <a:t>AUTONOMOUS: </a:t>
            </a:r>
            <a:r>
              <a:rPr lang="en-US" altLang="zh-CN" sz="2000" i="1" dirty="0">
                <a:solidFill>
                  <a:schemeClr val="tx1"/>
                </a:solidFill>
                <a:latin typeface="Times New Roman" panose="02020603050405020304" pitchFamily="18" charset="0"/>
                <a:cs typeface="Times New Roman" panose="02020603050405020304" pitchFamily="18" charset="0"/>
              </a:rPr>
              <a:t>On-demand &amp; autonomous service provisioning</a:t>
            </a:r>
          </a:p>
          <a:p>
            <a:pPr lvl="1"/>
            <a:r>
              <a:rPr lang="en-US" altLang="zh-CN" b="1" dirty="0"/>
              <a:t>Multi-dimensional</a:t>
            </a:r>
            <a:r>
              <a:rPr lang="en-US" altLang="zh-CN" dirty="0"/>
              <a:t> and multi-scale sensing and </a:t>
            </a:r>
            <a:r>
              <a:rPr lang="en-US" altLang="zh-CN" b="1" dirty="0"/>
              <a:t>timely</a:t>
            </a:r>
            <a:r>
              <a:rPr lang="en-US" altLang="zh-CN" dirty="0"/>
              <a:t> status updating </a:t>
            </a:r>
          </a:p>
          <a:p>
            <a:pPr lvl="1"/>
            <a:r>
              <a:rPr lang="en-US" altLang="zh-CN" b="1" dirty="0"/>
              <a:t>Edge</a:t>
            </a:r>
            <a:r>
              <a:rPr lang="en-US" altLang="zh-CN" dirty="0"/>
              <a:t> learning and </a:t>
            </a:r>
            <a:r>
              <a:rPr lang="en-US" altLang="zh-CN" b="1" dirty="0"/>
              <a:t>AI</a:t>
            </a:r>
            <a:r>
              <a:rPr lang="en-US" altLang="zh-CN" dirty="0"/>
              <a:t>-based decision-making </a:t>
            </a:r>
            <a:endParaRPr lang="en-US" altLang="zh-CN" sz="2100" dirty="0">
              <a:solidFill>
                <a:srgbClr val="44546A">
                  <a:lumMod val="75000"/>
                </a:srgbClr>
              </a:solidFill>
              <a:latin typeface="Calibri" panose="020F0502020204030204" pitchFamily="34" charset="0"/>
              <a:ea typeface="微软雅黑" panose="020B0503020204020204" pitchFamily="34" charset="-122"/>
              <a:cs typeface="Calibri" panose="020F0502020204030204" pitchFamily="34" charset="0"/>
            </a:endParaRPr>
          </a:p>
          <a:p>
            <a:pPr lvl="1"/>
            <a:endParaRPr lang="en-US" altLang="zh-CN" dirty="0"/>
          </a:p>
        </p:txBody>
      </p:sp>
      <p:sp>
        <p:nvSpPr>
          <p:cNvPr id="4" name="灯片编号占位符 3"/>
          <p:cNvSpPr>
            <a:spLocks noGrp="1"/>
          </p:cNvSpPr>
          <p:nvPr>
            <p:ph type="sldNum" sz="quarter" idx="12"/>
          </p:nvPr>
        </p:nvSpPr>
        <p:spPr/>
        <p:txBody>
          <a:bodyPr/>
          <a:lstStyle/>
          <a:p>
            <a:fld id="{F4A203D6-CF5E-4BA2-BF8B-5B407F829DDF}" type="slidenum">
              <a:rPr lang="zh-CN" altLang="en-US" smtClean="0"/>
              <a:pPr/>
              <a:t>11</a:t>
            </a:fld>
            <a:endParaRPr lang="zh-CN" altLang="en-US"/>
          </a:p>
        </p:txBody>
      </p:sp>
      <p:grpSp>
        <p:nvGrpSpPr>
          <p:cNvPr id="37" name="组合 36"/>
          <p:cNvGrpSpPr/>
          <p:nvPr/>
        </p:nvGrpSpPr>
        <p:grpSpPr>
          <a:xfrm>
            <a:off x="533000" y="2442692"/>
            <a:ext cx="8125225" cy="4047009"/>
            <a:chOff x="533000" y="2524495"/>
            <a:chExt cx="8125225" cy="4047009"/>
          </a:xfrm>
        </p:grpSpPr>
        <p:pic>
          <p:nvPicPr>
            <p:cNvPr id="6" name="图片 5">
              <a:extLst>
                <a:ext uri="{FF2B5EF4-FFF2-40B4-BE49-F238E27FC236}">
                  <a16:creationId xmlns:a16="http://schemas.microsoft.com/office/drawing/2014/main" id="{3069B90A-91D0-4188-AC3E-A710457D62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6358" y="4325218"/>
              <a:ext cx="8076276" cy="2118891"/>
            </a:xfrm>
            <a:prstGeom prst="rect">
              <a:avLst/>
            </a:prstGeom>
          </p:spPr>
        </p:pic>
        <p:sp>
          <p:nvSpPr>
            <p:cNvPr id="7" name="矩形: 圆角 4">
              <a:extLst>
                <a:ext uri="{FF2B5EF4-FFF2-40B4-BE49-F238E27FC236}">
                  <a16:creationId xmlns:a16="http://schemas.microsoft.com/office/drawing/2014/main" id="{BE0F6277-6BAB-4429-9D04-4CA2243C70CB}"/>
                </a:ext>
              </a:extLst>
            </p:cNvPr>
            <p:cNvSpPr/>
            <p:nvPr/>
          </p:nvSpPr>
          <p:spPr>
            <a:xfrm>
              <a:off x="632553" y="4148644"/>
              <a:ext cx="7883885" cy="35314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1400" b="1" dirty="0">
                  <a:solidFill>
                    <a:schemeClr val="tx1"/>
                  </a:solidFill>
                  <a:latin typeface="Arial" panose="020B0604020202020204" pitchFamily="34" charset="0"/>
                  <a:ea typeface="微软雅黑" panose="020B0503020204020204" pitchFamily="34" charset="-122"/>
                  <a:cs typeface="Arial" panose="020B0604020202020204" pitchFamily="34" charset="0"/>
                </a:rPr>
                <a:t>E2E network slicing and KPI management</a:t>
              </a:r>
              <a:endParaRPr lang="zh-CN" altLang="en-US" sz="1400" b="1"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sp>
          <p:nvSpPr>
            <p:cNvPr id="8" name="矩形: 圆角 5">
              <a:extLst>
                <a:ext uri="{FF2B5EF4-FFF2-40B4-BE49-F238E27FC236}">
                  <a16:creationId xmlns:a16="http://schemas.microsoft.com/office/drawing/2014/main" id="{2E8EE678-0FA3-404E-9D49-48597E7FB271}"/>
                </a:ext>
              </a:extLst>
            </p:cNvPr>
            <p:cNvSpPr/>
            <p:nvPr/>
          </p:nvSpPr>
          <p:spPr>
            <a:xfrm>
              <a:off x="536358" y="3261800"/>
              <a:ext cx="1895059" cy="62886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1800" b="1" dirty="0">
                  <a:latin typeface="Calibri" pitchFamily="34" charset="0"/>
                </a:rPr>
                <a:t>Big Data</a:t>
              </a:r>
              <a:endParaRPr lang="zh-CN" altLang="en-US" sz="1800" b="1" dirty="0">
                <a:latin typeface="Calibri" pitchFamily="34" charset="0"/>
              </a:endParaRPr>
            </a:p>
          </p:txBody>
        </p:sp>
        <p:sp>
          <p:nvSpPr>
            <p:cNvPr id="9" name="矩形: 圆角 6">
              <a:extLst>
                <a:ext uri="{FF2B5EF4-FFF2-40B4-BE49-F238E27FC236}">
                  <a16:creationId xmlns:a16="http://schemas.microsoft.com/office/drawing/2014/main" id="{B2345C37-4E74-4FD7-A003-F5ABC38F8864}"/>
                </a:ext>
              </a:extLst>
            </p:cNvPr>
            <p:cNvSpPr/>
            <p:nvPr/>
          </p:nvSpPr>
          <p:spPr>
            <a:xfrm>
              <a:off x="2691264" y="3261800"/>
              <a:ext cx="2853557" cy="60053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1800" b="1" dirty="0">
                  <a:latin typeface="Calibri" pitchFamily="34" charset="0"/>
                </a:rPr>
                <a:t>Machine Learning</a:t>
              </a:r>
              <a:endParaRPr lang="zh-CN" altLang="en-US" sz="1800" b="1" dirty="0">
                <a:latin typeface="Calibri" pitchFamily="34" charset="0"/>
              </a:endParaRPr>
            </a:p>
          </p:txBody>
        </p:sp>
        <p:sp>
          <p:nvSpPr>
            <p:cNvPr id="10" name="矩形: 圆角 7">
              <a:extLst>
                <a:ext uri="{FF2B5EF4-FFF2-40B4-BE49-F238E27FC236}">
                  <a16:creationId xmlns:a16="http://schemas.microsoft.com/office/drawing/2014/main" id="{CC01CE47-296F-489F-9261-327A2460C3A2}"/>
                </a:ext>
              </a:extLst>
            </p:cNvPr>
            <p:cNvSpPr/>
            <p:nvPr/>
          </p:nvSpPr>
          <p:spPr>
            <a:xfrm>
              <a:off x="5924504" y="3248042"/>
              <a:ext cx="2657784" cy="64063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1800" b="1" dirty="0">
                  <a:ea typeface="微软雅黑" panose="020B0503020204020204" pitchFamily="34" charset="-122"/>
                </a:rPr>
                <a:t>Decision-making</a:t>
              </a:r>
              <a:endParaRPr lang="zh-CN" altLang="en-US" sz="1800" b="1" dirty="0">
                <a:ea typeface="微软雅黑" panose="020B0503020204020204" pitchFamily="34" charset="-122"/>
              </a:endParaRPr>
            </a:p>
          </p:txBody>
        </p:sp>
        <p:sp>
          <p:nvSpPr>
            <p:cNvPr id="11" name="右箭头 10">
              <a:extLst>
                <a:ext uri="{FF2B5EF4-FFF2-40B4-BE49-F238E27FC236}">
                  <a16:creationId xmlns:a16="http://schemas.microsoft.com/office/drawing/2014/main" id="{4E719CD3-8DC0-45CF-8506-F3615EACC89C}"/>
                </a:ext>
              </a:extLst>
            </p:cNvPr>
            <p:cNvSpPr/>
            <p:nvPr/>
          </p:nvSpPr>
          <p:spPr>
            <a:xfrm>
              <a:off x="2453684" y="3351375"/>
              <a:ext cx="227810" cy="338693"/>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1500" b="1" dirty="0"/>
            </a:p>
          </p:txBody>
        </p:sp>
        <p:sp>
          <p:nvSpPr>
            <p:cNvPr id="12" name="矩形: 圆角 7">
              <a:extLst>
                <a:ext uri="{FF2B5EF4-FFF2-40B4-BE49-F238E27FC236}">
                  <a16:creationId xmlns:a16="http://schemas.microsoft.com/office/drawing/2014/main" id="{1B3320CC-7ED8-44F9-A96E-4523370B7348}"/>
                </a:ext>
              </a:extLst>
            </p:cNvPr>
            <p:cNvSpPr/>
            <p:nvPr/>
          </p:nvSpPr>
          <p:spPr>
            <a:xfrm>
              <a:off x="632553" y="6218356"/>
              <a:ext cx="987177" cy="35314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1400" b="1" dirty="0">
                  <a:latin typeface="Calibri" pitchFamily="34" charset="0"/>
                </a:rPr>
                <a:t>RRU</a:t>
              </a:r>
              <a:endParaRPr lang="zh-CN" altLang="en-US" sz="1400" b="1" dirty="0">
                <a:latin typeface="Calibri" pitchFamily="34" charset="0"/>
              </a:endParaRPr>
            </a:p>
          </p:txBody>
        </p:sp>
        <p:sp>
          <p:nvSpPr>
            <p:cNvPr id="13" name="矩形: 圆角 7">
              <a:extLst>
                <a:ext uri="{FF2B5EF4-FFF2-40B4-BE49-F238E27FC236}">
                  <a16:creationId xmlns:a16="http://schemas.microsoft.com/office/drawing/2014/main" id="{FE0D9CF2-B71D-4E3E-ADEC-6FB4A1FD9ADF}"/>
                </a:ext>
              </a:extLst>
            </p:cNvPr>
            <p:cNvSpPr/>
            <p:nvPr/>
          </p:nvSpPr>
          <p:spPr>
            <a:xfrm>
              <a:off x="1785955" y="6218356"/>
              <a:ext cx="987177" cy="35314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1400" b="1" dirty="0" err="1">
                  <a:latin typeface="Calibri" pitchFamily="34" charset="0"/>
                </a:rPr>
                <a:t>Fronthaul</a:t>
              </a:r>
              <a:endParaRPr lang="zh-CN" altLang="en-US" sz="1400" b="1" dirty="0">
                <a:latin typeface="Calibri" pitchFamily="34" charset="0"/>
              </a:endParaRPr>
            </a:p>
          </p:txBody>
        </p:sp>
        <p:sp>
          <p:nvSpPr>
            <p:cNvPr id="14" name="矩形: 圆角 7">
              <a:extLst>
                <a:ext uri="{FF2B5EF4-FFF2-40B4-BE49-F238E27FC236}">
                  <a16:creationId xmlns:a16="http://schemas.microsoft.com/office/drawing/2014/main" id="{117D6049-AF2F-4D8E-B42E-742C59C5BE3F}"/>
                </a:ext>
              </a:extLst>
            </p:cNvPr>
            <p:cNvSpPr/>
            <p:nvPr/>
          </p:nvSpPr>
          <p:spPr>
            <a:xfrm>
              <a:off x="2976305" y="6204600"/>
              <a:ext cx="987177" cy="35314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1400" b="1" dirty="0">
                  <a:latin typeface="Calibri" pitchFamily="34" charset="0"/>
                </a:rPr>
                <a:t>Baseband</a:t>
              </a:r>
              <a:endParaRPr lang="zh-CN" altLang="en-US" sz="1400" b="1" dirty="0">
                <a:latin typeface="Calibri" pitchFamily="34" charset="0"/>
              </a:endParaRPr>
            </a:p>
          </p:txBody>
        </p:sp>
        <p:sp>
          <p:nvSpPr>
            <p:cNvPr id="15" name="矩形: 圆角 7">
              <a:extLst>
                <a:ext uri="{FF2B5EF4-FFF2-40B4-BE49-F238E27FC236}">
                  <a16:creationId xmlns:a16="http://schemas.microsoft.com/office/drawing/2014/main" id="{F0BAA845-4C89-4DEB-B494-86BA11A2D586}"/>
                </a:ext>
              </a:extLst>
            </p:cNvPr>
            <p:cNvSpPr/>
            <p:nvPr/>
          </p:nvSpPr>
          <p:spPr>
            <a:xfrm>
              <a:off x="4198092" y="6204600"/>
              <a:ext cx="1086730" cy="34627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1400" b="1" dirty="0">
                  <a:latin typeface="Calibri" pitchFamily="34" charset="0"/>
                </a:rPr>
                <a:t>Edge cloud</a:t>
              </a:r>
              <a:endParaRPr lang="zh-CN" altLang="en-US" sz="1400" b="1" dirty="0">
                <a:latin typeface="Calibri" pitchFamily="34" charset="0"/>
              </a:endParaRPr>
            </a:p>
          </p:txBody>
        </p:sp>
        <p:sp>
          <p:nvSpPr>
            <p:cNvPr id="16" name="矩形: 圆角 7">
              <a:extLst>
                <a:ext uri="{FF2B5EF4-FFF2-40B4-BE49-F238E27FC236}">
                  <a16:creationId xmlns:a16="http://schemas.microsoft.com/office/drawing/2014/main" id="{7ADF31D5-50B2-421F-ADF3-78593645DD38}"/>
                </a:ext>
              </a:extLst>
            </p:cNvPr>
            <p:cNvSpPr/>
            <p:nvPr/>
          </p:nvSpPr>
          <p:spPr>
            <a:xfrm>
              <a:off x="6000441" y="6211478"/>
              <a:ext cx="987177" cy="35314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1400" b="1" dirty="0">
                  <a:latin typeface="Calibri" pitchFamily="34" charset="0"/>
                </a:rPr>
                <a:t>Core Net</a:t>
              </a:r>
              <a:endParaRPr lang="zh-CN" altLang="en-US" sz="1400" b="1" dirty="0">
                <a:latin typeface="Calibri" pitchFamily="34" charset="0"/>
              </a:endParaRPr>
            </a:p>
          </p:txBody>
        </p:sp>
        <p:sp>
          <p:nvSpPr>
            <p:cNvPr id="17" name="矩形: 圆角 7">
              <a:extLst>
                <a:ext uri="{FF2B5EF4-FFF2-40B4-BE49-F238E27FC236}">
                  <a16:creationId xmlns:a16="http://schemas.microsoft.com/office/drawing/2014/main" id="{5A89C0B2-FF1B-4337-8877-380792A6E3A5}"/>
                </a:ext>
              </a:extLst>
            </p:cNvPr>
            <p:cNvSpPr/>
            <p:nvPr/>
          </p:nvSpPr>
          <p:spPr>
            <a:xfrm>
              <a:off x="7308304" y="6204600"/>
              <a:ext cx="1349921" cy="329912"/>
            </a:xfrm>
            <a:prstGeom prst="roundRect">
              <a:avLst>
                <a:gd name="adj" fmla="val 1334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1400" b="1" dirty="0">
                  <a:latin typeface="Calibri" pitchFamily="34" charset="0"/>
                </a:rPr>
                <a:t>Remote cloud</a:t>
              </a:r>
              <a:endParaRPr lang="zh-CN" altLang="en-US" sz="1400" b="1" dirty="0">
                <a:latin typeface="Calibri" pitchFamily="34" charset="0"/>
              </a:endParaRPr>
            </a:p>
          </p:txBody>
        </p:sp>
        <p:sp>
          <p:nvSpPr>
            <p:cNvPr id="18" name="右箭头 19">
              <a:extLst>
                <a:ext uri="{FF2B5EF4-FFF2-40B4-BE49-F238E27FC236}">
                  <a16:creationId xmlns:a16="http://schemas.microsoft.com/office/drawing/2014/main" id="{F7473A55-E69E-4DBB-9FB0-EAE7AD5FD219}"/>
                </a:ext>
              </a:extLst>
            </p:cNvPr>
            <p:cNvSpPr/>
            <p:nvPr/>
          </p:nvSpPr>
          <p:spPr>
            <a:xfrm rot="5400000">
              <a:off x="4122515" y="3777681"/>
              <a:ext cx="262765" cy="45562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1500" b="1" dirty="0"/>
            </a:p>
          </p:txBody>
        </p:sp>
        <p:sp>
          <p:nvSpPr>
            <p:cNvPr id="19" name="左右箭头 23">
              <a:extLst>
                <a:ext uri="{FF2B5EF4-FFF2-40B4-BE49-F238E27FC236}">
                  <a16:creationId xmlns:a16="http://schemas.microsoft.com/office/drawing/2014/main" id="{DA4737FC-7C76-44C3-84BE-218BEE3B81B2}"/>
                </a:ext>
              </a:extLst>
            </p:cNvPr>
            <p:cNvSpPr/>
            <p:nvPr/>
          </p:nvSpPr>
          <p:spPr>
            <a:xfrm>
              <a:off x="5544821" y="3423110"/>
              <a:ext cx="379683" cy="262765"/>
            </a:xfrm>
            <a:prstGeom prst="lef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1500" b="1" dirty="0"/>
            </a:p>
          </p:txBody>
        </p:sp>
        <p:sp>
          <p:nvSpPr>
            <p:cNvPr id="20" name="右箭头 24">
              <a:extLst>
                <a:ext uri="{FF2B5EF4-FFF2-40B4-BE49-F238E27FC236}">
                  <a16:creationId xmlns:a16="http://schemas.microsoft.com/office/drawing/2014/main" id="{28C5D71F-FBDB-495F-AB3B-CB22C363040B}"/>
                </a:ext>
              </a:extLst>
            </p:cNvPr>
            <p:cNvSpPr/>
            <p:nvPr/>
          </p:nvSpPr>
          <p:spPr>
            <a:xfrm rot="5400000">
              <a:off x="7084046" y="3784559"/>
              <a:ext cx="262765" cy="45562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1500" b="1" dirty="0"/>
            </a:p>
          </p:txBody>
        </p:sp>
        <p:sp>
          <p:nvSpPr>
            <p:cNvPr id="21" name="矩形: 圆角 7">
              <a:extLst>
                <a:ext uri="{FF2B5EF4-FFF2-40B4-BE49-F238E27FC236}">
                  <a16:creationId xmlns:a16="http://schemas.microsoft.com/office/drawing/2014/main" id="{8A2509BB-823E-48D8-A10E-7B8E2469F3F1}"/>
                </a:ext>
              </a:extLst>
            </p:cNvPr>
            <p:cNvSpPr/>
            <p:nvPr/>
          </p:nvSpPr>
          <p:spPr>
            <a:xfrm>
              <a:off x="654697" y="4501791"/>
              <a:ext cx="1469031" cy="30152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1200" b="1" dirty="0" err="1">
                  <a:latin typeface="微软雅黑" panose="020B0503020204020204" pitchFamily="34" charset="-122"/>
                  <a:ea typeface="微软雅黑" panose="020B0503020204020204" pitchFamily="34" charset="-122"/>
                </a:rPr>
                <a:t>eMBB</a:t>
              </a:r>
              <a:r>
                <a:rPr lang="zh-CN" altLang="en-US" sz="1200" b="1" dirty="0">
                  <a:latin typeface="微软雅黑" panose="020B0503020204020204" pitchFamily="34" charset="-122"/>
                  <a:ea typeface="微软雅黑" panose="020B0503020204020204" pitchFamily="34" charset="-122"/>
                </a:rPr>
                <a:t> </a:t>
              </a:r>
              <a:r>
                <a:rPr lang="en-US" altLang="zh-CN" sz="1200" b="1" dirty="0">
                  <a:latin typeface="微软雅黑" panose="020B0503020204020204" pitchFamily="34" charset="-122"/>
                  <a:ea typeface="微软雅黑" panose="020B0503020204020204" pitchFamily="34" charset="-122"/>
                </a:rPr>
                <a:t>slice</a:t>
              </a:r>
              <a:endParaRPr lang="zh-CN" altLang="en-US" sz="1200" b="1" dirty="0">
                <a:latin typeface="微软雅黑" panose="020B0503020204020204" pitchFamily="34" charset="-122"/>
                <a:ea typeface="微软雅黑" panose="020B0503020204020204" pitchFamily="34" charset="-122"/>
              </a:endParaRPr>
            </a:p>
          </p:txBody>
        </p:sp>
        <p:sp>
          <p:nvSpPr>
            <p:cNvPr id="22" name="矩形: 圆角 7">
              <a:extLst>
                <a:ext uri="{FF2B5EF4-FFF2-40B4-BE49-F238E27FC236}">
                  <a16:creationId xmlns:a16="http://schemas.microsoft.com/office/drawing/2014/main" id="{5BC76CD5-848D-4177-9427-19FC752BED15}"/>
                </a:ext>
              </a:extLst>
            </p:cNvPr>
            <p:cNvSpPr/>
            <p:nvPr/>
          </p:nvSpPr>
          <p:spPr>
            <a:xfrm>
              <a:off x="2164615" y="4501662"/>
              <a:ext cx="1305279" cy="3046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1200" b="1" dirty="0" err="1">
                  <a:latin typeface="微软雅黑" panose="020B0503020204020204" pitchFamily="34" charset="-122"/>
                  <a:ea typeface="微软雅黑" panose="020B0503020204020204" pitchFamily="34" charset="-122"/>
                </a:rPr>
                <a:t>mMTC</a:t>
              </a:r>
              <a:r>
                <a:rPr lang="zh-CN" altLang="en-US" sz="1200" b="1" dirty="0">
                  <a:latin typeface="微软雅黑" panose="020B0503020204020204" pitchFamily="34" charset="-122"/>
                  <a:ea typeface="微软雅黑" panose="020B0503020204020204" pitchFamily="34" charset="-122"/>
                </a:rPr>
                <a:t> </a:t>
              </a:r>
              <a:r>
                <a:rPr lang="en-US" altLang="zh-CN" sz="1200" b="1" dirty="0">
                  <a:latin typeface="微软雅黑" panose="020B0503020204020204" pitchFamily="34" charset="-122"/>
                  <a:ea typeface="微软雅黑" panose="020B0503020204020204" pitchFamily="34" charset="-122"/>
                </a:rPr>
                <a:t>slice</a:t>
              </a:r>
              <a:endParaRPr lang="zh-CN" altLang="en-US" sz="1200" b="1" dirty="0">
                <a:latin typeface="微软雅黑" panose="020B0503020204020204" pitchFamily="34" charset="-122"/>
                <a:ea typeface="微软雅黑" panose="020B0503020204020204" pitchFamily="34" charset="-122"/>
              </a:endParaRPr>
            </a:p>
          </p:txBody>
        </p:sp>
        <p:sp>
          <p:nvSpPr>
            <p:cNvPr id="24" name="矩形: 圆角 7">
              <a:extLst>
                <a:ext uri="{FF2B5EF4-FFF2-40B4-BE49-F238E27FC236}">
                  <a16:creationId xmlns:a16="http://schemas.microsoft.com/office/drawing/2014/main" id="{D04C1A4A-B272-4C6A-BB6D-6E57B2A5E2B0}"/>
                </a:ext>
              </a:extLst>
            </p:cNvPr>
            <p:cNvSpPr/>
            <p:nvPr/>
          </p:nvSpPr>
          <p:spPr>
            <a:xfrm>
              <a:off x="533000" y="2524495"/>
              <a:ext cx="8035759" cy="46556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1800" b="1" dirty="0">
                  <a:solidFill>
                    <a:schemeClr val="tx1"/>
                  </a:solidFill>
                  <a:latin typeface="Calibri" panose="020F0502020204030204" pitchFamily="34" charset="0"/>
                  <a:ea typeface="微软雅黑" panose="020B0503020204020204" pitchFamily="34" charset="-122"/>
                  <a:cs typeface="Calibri" panose="020F0502020204030204" pitchFamily="34" charset="0"/>
                </a:rPr>
                <a:t>Self-learning, Self-organizing, Self-optimizing, Self-evolving</a:t>
              </a:r>
              <a:endParaRPr lang="zh-CN" altLang="en-US" sz="1800" b="1" dirty="0">
                <a:solidFill>
                  <a:schemeClr val="tx1"/>
                </a:solidFill>
                <a:latin typeface="微软雅黑" panose="020B0503020204020204" pitchFamily="34" charset="-122"/>
                <a:ea typeface="微软雅黑" panose="020B0503020204020204" pitchFamily="34" charset="-122"/>
              </a:endParaRPr>
            </a:p>
          </p:txBody>
        </p:sp>
        <p:sp>
          <p:nvSpPr>
            <p:cNvPr id="25" name="右箭头 30">
              <a:extLst>
                <a:ext uri="{FF2B5EF4-FFF2-40B4-BE49-F238E27FC236}">
                  <a16:creationId xmlns:a16="http://schemas.microsoft.com/office/drawing/2014/main" id="{4EB410D5-279A-40F6-AE96-78C8CE0799DF}"/>
                </a:ext>
              </a:extLst>
            </p:cNvPr>
            <p:cNvSpPr/>
            <p:nvPr/>
          </p:nvSpPr>
          <p:spPr>
            <a:xfrm rot="16200000">
              <a:off x="1388795" y="2890837"/>
              <a:ext cx="262765" cy="45562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1500" b="1" dirty="0"/>
            </a:p>
          </p:txBody>
        </p:sp>
        <p:sp>
          <p:nvSpPr>
            <p:cNvPr id="26" name="右箭头 31">
              <a:extLst>
                <a:ext uri="{FF2B5EF4-FFF2-40B4-BE49-F238E27FC236}">
                  <a16:creationId xmlns:a16="http://schemas.microsoft.com/office/drawing/2014/main" id="{A6DC2511-59AD-478D-95EF-F8DC18699B05}"/>
                </a:ext>
              </a:extLst>
            </p:cNvPr>
            <p:cNvSpPr/>
            <p:nvPr/>
          </p:nvSpPr>
          <p:spPr>
            <a:xfrm rot="5400000">
              <a:off x="4122515" y="2890837"/>
              <a:ext cx="262765" cy="45562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1500" b="1" dirty="0"/>
            </a:p>
          </p:txBody>
        </p:sp>
        <p:sp>
          <p:nvSpPr>
            <p:cNvPr id="27" name="右箭头 32">
              <a:extLst>
                <a:ext uri="{FF2B5EF4-FFF2-40B4-BE49-F238E27FC236}">
                  <a16:creationId xmlns:a16="http://schemas.microsoft.com/office/drawing/2014/main" id="{0761BD7B-D98E-4F74-8A28-80955BE1D718}"/>
                </a:ext>
              </a:extLst>
            </p:cNvPr>
            <p:cNvSpPr/>
            <p:nvPr/>
          </p:nvSpPr>
          <p:spPr>
            <a:xfrm rot="5400000">
              <a:off x="7084046" y="2890837"/>
              <a:ext cx="262765" cy="45562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1500" b="1" dirty="0"/>
            </a:p>
          </p:txBody>
        </p:sp>
        <p:sp>
          <p:nvSpPr>
            <p:cNvPr id="33" name="矩形: 圆角 7">
              <a:extLst>
                <a:ext uri="{FF2B5EF4-FFF2-40B4-BE49-F238E27FC236}">
                  <a16:creationId xmlns:a16="http://schemas.microsoft.com/office/drawing/2014/main" id="{5BC76CD5-848D-4177-9427-19FC752BED15}"/>
                </a:ext>
              </a:extLst>
            </p:cNvPr>
            <p:cNvSpPr/>
            <p:nvPr/>
          </p:nvSpPr>
          <p:spPr>
            <a:xfrm>
              <a:off x="3510781" y="4502520"/>
              <a:ext cx="1305279" cy="3046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1200" b="1" dirty="0" err="1">
                  <a:latin typeface="微软雅黑" panose="020B0503020204020204" pitchFamily="34" charset="-122"/>
                  <a:ea typeface="微软雅黑" panose="020B0503020204020204" pitchFamily="34" charset="-122"/>
                </a:rPr>
                <a:t>uRLLC</a:t>
              </a:r>
              <a:r>
                <a:rPr lang="zh-CN" altLang="en-US" sz="1200" b="1" dirty="0">
                  <a:latin typeface="微软雅黑" panose="020B0503020204020204" pitchFamily="34" charset="-122"/>
                  <a:ea typeface="微软雅黑" panose="020B0503020204020204" pitchFamily="34" charset="-122"/>
                </a:rPr>
                <a:t> </a:t>
              </a:r>
              <a:r>
                <a:rPr lang="en-US" altLang="zh-CN" sz="1200" b="1" dirty="0">
                  <a:latin typeface="微软雅黑" panose="020B0503020204020204" pitchFamily="34" charset="-122"/>
                  <a:ea typeface="微软雅黑" panose="020B0503020204020204" pitchFamily="34" charset="-122"/>
                </a:rPr>
                <a:t>slice</a:t>
              </a:r>
              <a:endParaRPr lang="zh-CN" altLang="en-US" sz="1200" b="1" dirty="0">
                <a:latin typeface="微软雅黑" panose="020B0503020204020204" pitchFamily="34" charset="-122"/>
                <a:ea typeface="微软雅黑" panose="020B0503020204020204" pitchFamily="34" charset="-122"/>
              </a:endParaRPr>
            </a:p>
          </p:txBody>
        </p:sp>
        <p:sp>
          <p:nvSpPr>
            <p:cNvPr id="34" name="矩形: 圆角 7">
              <a:extLst>
                <a:ext uri="{FF2B5EF4-FFF2-40B4-BE49-F238E27FC236}">
                  <a16:creationId xmlns:a16="http://schemas.microsoft.com/office/drawing/2014/main" id="{5BC76CD5-848D-4177-9427-19FC752BED15}"/>
                </a:ext>
              </a:extLst>
            </p:cNvPr>
            <p:cNvSpPr/>
            <p:nvPr/>
          </p:nvSpPr>
          <p:spPr>
            <a:xfrm>
              <a:off x="4864872" y="4498618"/>
              <a:ext cx="1305279" cy="3046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1200" b="1" dirty="0">
                  <a:latin typeface="微软雅黑" panose="020B0503020204020204" pitchFamily="34" charset="-122"/>
                  <a:ea typeface="微软雅黑" panose="020B0503020204020204" pitchFamily="34" charset="-122"/>
                </a:rPr>
                <a:t>GREEN</a:t>
              </a:r>
              <a:r>
                <a:rPr lang="zh-CN" altLang="en-US" sz="1200" b="1" dirty="0">
                  <a:latin typeface="微软雅黑" panose="020B0503020204020204" pitchFamily="34" charset="-122"/>
                  <a:ea typeface="微软雅黑" panose="020B0503020204020204" pitchFamily="34" charset="-122"/>
                </a:rPr>
                <a:t> </a:t>
              </a:r>
              <a:r>
                <a:rPr lang="en-US" altLang="zh-CN" sz="1200" b="1" dirty="0">
                  <a:latin typeface="微软雅黑" panose="020B0503020204020204" pitchFamily="34" charset="-122"/>
                  <a:ea typeface="微软雅黑" panose="020B0503020204020204" pitchFamily="34" charset="-122"/>
                </a:rPr>
                <a:t>slice</a:t>
              </a:r>
              <a:endParaRPr lang="zh-CN" altLang="en-US" sz="1200" b="1" dirty="0">
                <a:latin typeface="微软雅黑" panose="020B0503020204020204" pitchFamily="34" charset="-122"/>
                <a:ea typeface="微软雅黑" panose="020B0503020204020204" pitchFamily="34" charset="-122"/>
              </a:endParaRPr>
            </a:p>
          </p:txBody>
        </p:sp>
        <p:sp>
          <p:nvSpPr>
            <p:cNvPr id="35" name="矩形: 圆角 7">
              <a:extLst>
                <a:ext uri="{FF2B5EF4-FFF2-40B4-BE49-F238E27FC236}">
                  <a16:creationId xmlns:a16="http://schemas.microsoft.com/office/drawing/2014/main" id="{5BC76CD5-848D-4177-9427-19FC752BED15}"/>
                </a:ext>
              </a:extLst>
            </p:cNvPr>
            <p:cNvSpPr/>
            <p:nvPr/>
          </p:nvSpPr>
          <p:spPr>
            <a:xfrm>
              <a:off x="6218963" y="4504368"/>
              <a:ext cx="1305279" cy="3046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1200" b="1" dirty="0">
                  <a:latin typeface="微软雅黑" panose="020B0503020204020204" pitchFamily="34" charset="-122"/>
                  <a:ea typeface="微软雅黑" panose="020B0503020204020204" pitchFamily="34" charset="-122"/>
                </a:rPr>
                <a:t>TRUST</a:t>
              </a:r>
              <a:r>
                <a:rPr lang="zh-CN" altLang="en-US" sz="1200" b="1" dirty="0">
                  <a:latin typeface="微软雅黑" panose="020B0503020204020204" pitchFamily="34" charset="-122"/>
                  <a:ea typeface="微软雅黑" panose="020B0503020204020204" pitchFamily="34" charset="-122"/>
                </a:rPr>
                <a:t> </a:t>
              </a:r>
              <a:r>
                <a:rPr lang="en-US" altLang="zh-CN" sz="1200" b="1" dirty="0">
                  <a:latin typeface="微软雅黑" panose="020B0503020204020204" pitchFamily="34" charset="-122"/>
                  <a:ea typeface="微软雅黑" panose="020B0503020204020204" pitchFamily="34" charset="-122"/>
                </a:rPr>
                <a:t>slice</a:t>
              </a:r>
              <a:endParaRPr lang="zh-CN" altLang="en-US" sz="1200" b="1" dirty="0">
                <a:latin typeface="微软雅黑" panose="020B0503020204020204" pitchFamily="34" charset="-122"/>
                <a:ea typeface="微软雅黑" panose="020B0503020204020204" pitchFamily="34" charset="-122"/>
              </a:endParaRPr>
            </a:p>
          </p:txBody>
        </p:sp>
        <p:sp>
          <p:nvSpPr>
            <p:cNvPr id="36" name="矩形: 圆角 7">
              <a:extLst>
                <a:ext uri="{FF2B5EF4-FFF2-40B4-BE49-F238E27FC236}">
                  <a16:creationId xmlns:a16="http://schemas.microsoft.com/office/drawing/2014/main" id="{5BC76CD5-848D-4177-9427-19FC752BED15}"/>
                </a:ext>
              </a:extLst>
            </p:cNvPr>
            <p:cNvSpPr/>
            <p:nvPr/>
          </p:nvSpPr>
          <p:spPr>
            <a:xfrm>
              <a:off x="7578329" y="4504110"/>
              <a:ext cx="960254" cy="29920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1200" b="1" dirty="0">
                  <a:latin typeface="微软雅黑" panose="020B0503020204020204" pitchFamily="34" charset="-122"/>
                  <a:ea typeface="微软雅黑" panose="020B0503020204020204" pitchFamily="34" charset="-122"/>
                </a:rPr>
                <a:t>……</a:t>
              </a:r>
              <a:endParaRPr lang="zh-CN" altLang="en-US" sz="1200" b="1" dirty="0">
                <a:latin typeface="微软雅黑" panose="020B0503020204020204" pitchFamily="34" charset="-122"/>
                <a:ea typeface="微软雅黑" panose="020B0503020204020204" pitchFamily="34" charset="-122"/>
              </a:endParaRPr>
            </a:p>
          </p:txBody>
        </p:sp>
      </p:grpSp>
      <p:sp>
        <p:nvSpPr>
          <p:cNvPr id="38" name="右箭头 30">
            <a:extLst>
              <a:ext uri="{FF2B5EF4-FFF2-40B4-BE49-F238E27FC236}">
                <a16:creationId xmlns:a16="http://schemas.microsoft.com/office/drawing/2014/main" id="{4EB410D5-279A-40F6-AE96-78C8CE0799DF}"/>
              </a:ext>
            </a:extLst>
          </p:cNvPr>
          <p:cNvSpPr/>
          <p:nvPr/>
        </p:nvSpPr>
        <p:spPr>
          <a:xfrm rot="16200000">
            <a:off x="1396751" y="3724200"/>
            <a:ext cx="262765" cy="45562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1500" b="1" dirty="0"/>
          </a:p>
        </p:txBody>
      </p:sp>
      <p:sp>
        <p:nvSpPr>
          <p:cNvPr id="39" name="文本框 38"/>
          <p:cNvSpPr txBox="1"/>
          <p:nvPr/>
        </p:nvSpPr>
        <p:spPr>
          <a:xfrm>
            <a:off x="1775641" y="3722788"/>
            <a:ext cx="979755" cy="400110"/>
          </a:xfrm>
          <a:prstGeom prst="rect">
            <a:avLst/>
          </a:prstGeom>
          <a:noFill/>
        </p:spPr>
        <p:txBody>
          <a:bodyPr wrap="none" rtlCol="0">
            <a:spAutoFit/>
          </a:bodyPr>
          <a:lstStyle/>
          <a:p>
            <a:r>
              <a:rPr lang="en-US" altLang="zh-CN" b="1" dirty="0">
                <a:latin typeface="+mn-lt"/>
              </a:rPr>
              <a:t>sensing</a:t>
            </a:r>
            <a:endParaRPr lang="zh-CN" altLang="en-US" b="1" dirty="0">
              <a:latin typeface="+mn-lt"/>
            </a:endParaRPr>
          </a:p>
        </p:txBody>
      </p:sp>
      <p:pic>
        <p:nvPicPr>
          <p:cNvPr id="28" name="音频 2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18513" y="6132513"/>
            <a:ext cx="509587" cy="509587"/>
          </a:xfrm>
          <a:prstGeom prst="rect">
            <a:avLst/>
          </a:prstGeom>
        </p:spPr>
      </p:pic>
    </p:spTree>
    <p:extLst>
      <p:ext uri="{BB962C8B-B14F-4D97-AF65-F5344CB8AC3E}">
        <p14:creationId xmlns:p14="http://schemas.microsoft.com/office/powerpoint/2010/main" val="745280134"/>
      </p:ext>
    </p:extLst>
  </p:cSld>
  <p:clrMapOvr>
    <a:masterClrMapping/>
  </p:clrMapOvr>
  <mc:AlternateContent xmlns:mc="http://schemas.openxmlformats.org/markup-compatibility/2006" xmlns:p14="http://schemas.microsoft.com/office/powerpoint/2010/main">
    <mc:Choice Requires="p14">
      <p:transition spd="slow" p14:dur="999" advTm="49360"/>
    </mc:Choice>
    <mc:Fallback xmlns="">
      <p:transition spd="slow" advTm="49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79512" y="142875"/>
            <a:ext cx="8478713" cy="796925"/>
          </a:xfrm>
        </p:spPr>
        <p:txBody>
          <a:bodyPr/>
          <a:lstStyle/>
          <a:p>
            <a:r>
              <a:rPr lang="en-US" altLang="zh-CN" sz="2800" dirty="0"/>
              <a:t>6G: Filling gaps b/w 5G Promises &amp; Reality</a:t>
            </a:r>
            <a:endParaRPr lang="zh-CN" altLang="en-US" sz="2800" dirty="0"/>
          </a:p>
        </p:txBody>
      </p:sp>
      <p:sp>
        <p:nvSpPr>
          <p:cNvPr id="3" name="内容占位符 2"/>
          <p:cNvSpPr>
            <a:spLocks noGrp="1"/>
          </p:cNvSpPr>
          <p:nvPr>
            <p:ph idx="1"/>
          </p:nvPr>
        </p:nvSpPr>
        <p:spPr/>
        <p:txBody>
          <a:bodyPr/>
          <a:lstStyle/>
          <a:p>
            <a:r>
              <a:rPr lang="en-US" altLang="zh-CN" dirty="0"/>
              <a:t>GREEN: </a:t>
            </a:r>
            <a:r>
              <a:rPr lang="en-US" altLang="zh-CN" sz="2000" i="1" dirty="0">
                <a:solidFill>
                  <a:schemeClr val="tx1"/>
                </a:solidFill>
                <a:latin typeface="Times New Roman" panose="02020603050405020304" pitchFamily="18" charset="0"/>
                <a:cs typeface="Times New Roman" panose="02020603050405020304" pitchFamily="18" charset="0"/>
              </a:rPr>
              <a:t>10X Energy-Efficiency &amp; Energy-Sustainability</a:t>
            </a:r>
          </a:p>
          <a:p>
            <a:pPr lvl="1"/>
            <a:r>
              <a:rPr lang="en-US" altLang="zh-CN" b="1" dirty="0"/>
              <a:t>Hyper-cellular</a:t>
            </a:r>
            <a:r>
              <a:rPr lang="en-US" altLang="zh-CN" dirty="0"/>
              <a:t> network with </a:t>
            </a:r>
            <a:r>
              <a:rPr lang="en-US" altLang="zh-CN" dirty="0" err="1"/>
              <a:t>BaseStation</a:t>
            </a:r>
            <a:r>
              <a:rPr lang="en-US" altLang="zh-CN" dirty="0"/>
              <a:t> and </a:t>
            </a:r>
            <a:r>
              <a:rPr lang="en-US" altLang="zh-CN" dirty="0" err="1"/>
              <a:t>EdgeServer</a:t>
            </a:r>
            <a:r>
              <a:rPr lang="en-US" altLang="zh-CN" dirty="0"/>
              <a:t> sleeping</a:t>
            </a:r>
          </a:p>
          <a:p>
            <a:pPr lvl="1"/>
            <a:r>
              <a:rPr lang="en-US" altLang="zh-CN" dirty="0"/>
              <a:t>Renewable Energy and Energy Harvesting</a:t>
            </a:r>
          </a:p>
        </p:txBody>
      </p:sp>
      <p:sp>
        <p:nvSpPr>
          <p:cNvPr id="4" name="灯片编号占位符 3"/>
          <p:cNvSpPr>
            <a:spLocks noGrp="1"/>
          </p:cNvSpPr>
          <p:nvPr>
            <p:ph type="sldNum" sz="quarter" idx="12"/>
          </p:nvPr>
        </p:nvSpPr>
        <p:spPr/>
        <p:txBody>
          <a:bodyPr/>
          <a:lstStyle/>
          <a:p>
            <a:fld id="{F4A203D6-CF5E-4BA2-BF8B-5B407F829DDF}" type="slidenum">
              <a:rPr lang="zh-CN" altLang="en-US" smtClean="0"/>
              <a:pPr/>
              <a:t>12</a:t>
            </a:fld>
            <a:endParaRPr lang="zh-CN" altLang="en-US"/>
          </a:p>
        </p:txBody>
      </p:sp>
      <p:graphicFrame>
        <p:nvGraphicFramePr>
          <p:cNvPr id="5" name="Object 4"/>
          <p:cNvGraphicFramePr>
            <a:graphicFrameLocks noChangeAspect="1"/>
          </p:cNvGraphicFramePr>
          <p:nvPr>
            <p:extLst>
              <p:ext uri="{D42A27DB-BD31-4B8C-83A1-F6EECF244321}">
                <p14:modId xmlns:p14="http://schemas.microsoft.com/office/powerpoint/2010/main" val="2699575193"/>
              </p:ext>
            </p:extLst>
          </p:nvPr>
        </p:nvGraphicFramePr>
        <p:xfrm>
          <a:off x="1115616" y="2420888"/>
          <a:ext cx="6480720" cy="4232104"/>
        </p:xfrm>
        <a:graphic>
          <a:graphicData uri="http://schemas.openxmlformats.org/presentationml/2006/ole">
            <mc:AlternateContent xmlns:mc="http://schemas.openxmlformats.org/markup-compatibility/2006">
              <mc:Choice xmlns:v="urn:schemas-microsoft-com:vml" Requires="v">
                <p:oleObj spid="_x0000_s20503" name="Visio" r:id="rId6" imgW="5725661" imgH="2844848" progId="Visio.Drawing.11">
                  <p:embed/>
                </p:oleObj>
              </mc:Choice>
              <mc:Fallback>
                <p:oleObj name="Visio" r:id="rId6" imgW="5725661" imgH="2844848" progId="Visio.Drawing.11">
                  <p:embed/>
                  <p:pic>
                    <p:nvPicPr>
                      <p:cNvPr id="5"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5616" y="2420888"/>
                        <a:ext cx="6480720" cy="4232104"/>
                      </a:xfrm>
                      <a:prstGeom prst="rect">
                        <a:avLst/>
                      </a:prstGeom>
                      <a:solidFill>
                        <a:schemeClr val="bg1"/>
                      </a:solidFill>
                      <a:ln>
                        <a:noFill/>
                      </a:ln>
                    </p:spPr>
                  </p:pic>
                </p:oleObj>
              </mc:Fallback>
            </mc:AlternateContent>
          </a:graphicData>
        </a:graphic>
      </p:graphicFrame>
      <p:pic>
        <p:nvPicPr>
          <p:cNvPr id="8" name="音频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418513" y="6132513"/>
            <a:ext cx="509587" cy="509587"/>
          </a:xfrm>
          <a:prstGeom prst="rect">
            <a:avLst/>
          </a:prstGeom>
        </p:spPr>
      </p:pic>
    </p:spTree>
    <p:extLst>
      <p:ext uri="{BB962C8B-B14F-4D97-AF65-F5344CB8AC3E}">
        <p14:creationId xmlns:p14="http://schemas.microsoft.com/office/powerpoint/2010/main" val="1203259880"/>
      </p:ext>
    </p:extLst>
  </p:cSld>
  <p:clrMapOvr>
    <a:masterClrMapping/>
  </p:clrMapOvr>
  <mc:AlternateContent xmlns:mc="http://schemas.openxmlformats.org/markup-compatibility/2006" xmlns:p14="http://schemas.microsoft.com/office/powerpoint/2010/main">
    <mc:Choice Requires="p14">
      <p:transition spd="slow" p14:dur="999" advTm="72040"/>
    </mc:Choice>
    <mc:Fallback xmlns="">
      <p:transition spd="slow" advTm="72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79512" y="142875"/>
            <a:ext cx="8478713" cy="796925"/>
          </a:xfrm>
        </p:spPr>
        <p:txBody>
          <a:bodyPr/>
          <a:lstStyle/>
          <a:p>
            <a:r>
              <a:rPr lang="en-US" altLang="zh-CN" sz="2800" dirty="0"/>
              <a:t>6G: Filling gaps b/w 5G promises &amp; reality</a:t>
            </a:r>
            <a:endParaRPr lang="zh-CN" altLang="en-US" sz="2800" dirty="0"/>
          </a:p>
        </p:txBody>
      </p:sp>
      <p:sp>
        <p:nvSpPr>
          <p:cNvPr id="3" name="内容占位符 2"/>
          <p:cNvSpPr>
            <a:spLocks noGrp="1"/>
          </p:cNvSpPr>
          <p:nvPr>
            <p:ph idx="1"/>
          </p:nvPr>
        </p:nvSpPr>
        <p:spPr>
          <a:xfrm>
            <a:off x="428625" y="1071563"/>
            <a:ext cx="8501063" cy="1349325"/>
          </a:xfrm>
        </p:spPr>
        <p:txBody>
          <a:bodyPr/>
          <a:lstStyle/>
          <a:p>
            <a:r>
              <a:rPr lang="en-US" altLang="zh-CN" dirty="0"/>
              <a:t>TRUST: </a:t>
            </a:r>
            <a:r>
              <a:rPr lang="en-US" altLang="zh-CN" sz="2000" i="1" dirty="0">
                <a:solidFill>
                  <a:schemeClr val="tx1"/>
                </a:solidFill>
                <a:latin typeface="Times New Roman" panose="02020603050405020304" pitchFamily="18" charset="0"/>
                <a:cs typeface="Times New Roman" panose="02020603050405020304" pitchFamily="18" charset="0"/>
              </a:rPr>
              <a:t>Trust-Worthy &amp; Unlimited Connectivity</a:t>
            </a:r>
            <a:endParaRPr lang="en-US" altLang="zh-CN" i="1" dirty="0">
              <a:solidFill>
                <a:schemeClr val="tx1"/>
              </a:solidFill>
              <a:latin typeface="Times New Roman" panose="02020603050405020304" pitchFamily="18" charset="0"/>
              <a:cs typeface="Times New Roman" panose="02020603050405020304" pitchFamily="18" charset="0"/>
            </a:endParaRPr>
          </a:p>
          <a:p>
            <a:pPr lvl="1"/>
            <a:r>
              <a:rPr lang="en-US" altLang="zh-CN" dirty="0"/>
              <a:t>Infrastructure-assisted Authentication and Block-chain  </a:t>
            </a:r>
          </a:p>
          <a:p>
            <a:pPr lvl="1"/>
            <a:r>
              <a:rPr lang="en-US" altLang="zh-CN" dirty="0"/>
              <a:t>Space-Air-Ground Integrated Network  </a:t>
            </a:r>
            <a:endParaRPr lang="zh-CN" altLang="en-US" dirty="0"/>
          </a:p>
        </p:txBody>
      </p:sp>
      <p:sp>
        <p:nvSpPr>
          <p:cNvPr id="4" name="灯片编号占位符 3"/>
          <p:cNvSpPr>
            <a:spLocks noGrp="1"/>
          </p:cNvSpPr>
          <p:nvPr>
            <p:ph type="sldNum" sz="quarter" idx="12"/>
          </p:nvPr>
        </p:nvSpPr>
        <p:spPr/>
        <p:txBody>
          <a:bodyPr/>
          <a:lstStyle/>
          <a:p>
            <a:fld id="{F4A203D6-CF5E-4BA2-BF8B-5B407F829DDF}" type="slidenum">
              <a:rPr lang="zh-CN" altLang="en-US" smtClean="0"/>
              <a:pPr/>
              <a:t>13</a:t>
            </a:fld>
            <a:endParaRPr lang="zh-CN" altLang="en-US"/>
          </a:p>
        </p:txBody>
      </p:sp>
      <p:pic>
        <p:nvPicPr>
          <p:cNvPr id="5" name="图片 4">
            <a:extLst>
              <a:ext uri="{FF2B5EF4-FFF2-40B4-BE49-F238E27FC236}">
                <a16:creationId xmlns:a16="http://schemas.microsoft.com/office/drawing/2014/main" id="{E254F4E3-BE99-4392-9871-ED5F1D4A0413}"/>
              </a:ext>
            </a:extLst>
          </p:cNvPr>
          <p:cNvPicPr/>
          <p:nvPr/>
        </p:nvPicPr>
        <p:blipFill>
          <a:blip r:embed="rId5"/>
          <a:stretch>
            <a:fillRect/>
          </a:stretch>
        </p:blipFill>
        <p:spPr>
          <a:xfrm>
            <a:off x="1043608" y="2708920"/>
            <a:ext cx="7041940" cy="3783955"/>
          </a:xfrm>
          <a:prstGeom prst="rect">
            <a:avLst/>
          </a:prstGeom>
        </p:spPr>
      </p:pic>
      <p:sp>
        <p:nvSpPr>
          <p:cNvPr id="6" name="文本框 5">
            <a:extLst>
              <a:ext uri="{FF2B5EF4-FFF2-40B4-BE49-F238E27FC236}">
                <a16:creationId xmlns:a16="http://schemas.microsoft.com/office/drawing/2014/main" id="{E63194C6-840B-40AD-95D2-4C2CE3A10CE7}"/>
              </a:ext>
            </a:extLst>
          </p:cNvPr>
          <p:cNvSpPr txBox="1"/>
          <p:nvPr/>
        </p:nvSpPr>
        <p:spPr>
          <a:xfrm>
            <a:off x="6012160" y="5805264"/>
            <a:ext cx="742327" cy="461665"/>
          </a:xfrm>
          <a:prstGeom prst="rect">
            <a:avLst/>
          </a:prstGeom>
          <a:solidFill>
            <a:schemeClr val="accent2">
              <a:lumMod val="20000"/>
              <a:lumOff val="80000"/>
            </a:schemeClr>
          </a:solidFill>
        </p:spPr>
        <p:txBody>
          <a:bodyPr wrap="square" rtlCol="0">
            <a:spAutoFit/>
          </a:bodyPr>
          <a:lstStyle/>
          <a:p>
            <a:pPr algn="ctr"/>
            <a:r>
              <a:rPr lang="en-US" altLang="zh-CN" sz="1200" dirty="0">
                <a:latin typeface="微软雅黑" panose="020B0503020204020204" pitchFamily="34" charset="-122"/>
                <a:ea typeface="微软雅黑" panose="020B0503020204020204" pitchFamily="34" charset="-122"/>
              </a:rPr>
              <a:t>Private NWs</a:t>
            </a:r>
            <a:endParaRPr lang="zh-CN" altLang="en-US" sz="1200" dirty="0">
              <a:latin typeface="微软雅黑" panose="020B0503020204020204" pitchFamily="34" charset="-122"/>
              <a:ea typeface="微软雅黑" panose="020B0503020204020204" pitchFamily="34" charset="-122"/>
            </a:endParaRPr>
          </a:p>
        </p:txBody>
      </p:sp>
      <p:pic>
        <p:nvPicPr>
          <p:cNvPr id="9" name="音频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18513" y="6132513"/>
            <a:ext cx="509587" cy="509587"/>
          </a:xfrm>
          <a:prstGeom prst="rect">
            <a:avLst/>
          </a:prstGeom>
        </p:spPr>
      </p:pic>
    </p:spTree>
    <p:extLst>
      <p:ext uri="{BB962C8B-B14F-4D97-AF65-F5344CB8AC3E}">
        <p14:creationId xmlns:p14="http://schemas.microsoft.com/office/powerpoint/2010/main" val="3568522482"/>
      </p:ext>
    </p:extLst>
  </p:cSld>
  <p:clrMapOvr>
    <a:masterClrMapping/>
  </p:clrMapOvr>
  <mc:AlternateContent xmlns:mc="http://schemas.openxmlformats.org/markup-compatibility/2006" xmlns:p14="http://schemas.microsoft.com/office/powerpoint/2010/main">
    <mc:Choice Requires="p14">
      <p:transition spd="slow" p14:dur="999" advTm="35672"/>
    </mc:Choice>
    <mc:Fallback xmlns="">
      <p:transition spd="slow" advTm="35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7193" y="116632"/>
            <a:ext cx="8229600" cy="796925"/>
          </a:xfrm>
        </p:spPr>
        <p:txBody>
          <a:bodyPr/>
          <a:lstStyle/>
          <a:p>
            <a:pPr lvl="2"/>
            <a:r>
              <a:rPr lang="en-US" altLang="zh-CN" sz="2800" dirty="0">
                <a:solidFill>
                  <a:srgbClr val="006600"/>
                </a:solidFill>
                <a:latin typeface="微软雅黑" panose="020B0503020204020204" pitchFamily="34" charset="-122"/>
                <a:ea typeface="微软雅黑" panose="020B0503020204020204" pitchFamily="34" charset="-122"/>
              </a:rPr>
              <a:t>Pre-Study of B5G/6G in China</a:t>
            </a:r>
            <a:endParaRPr lang="zh-CN" altLang="en-US" dirty="0"/>
          </a:p>
        </p:txBody>
      </p:sp>
      <p:sp>
        <p:nvSpPr>
          <p:cNvPr id="5" name="内容占位符 4"/>
          <p:cNvSpPr>
            <a:spLocks noGrp="1"/>
          </p:cNvSpPr>
          <p:nvPr>
            <p:ph idx="1"/>
          </p:nvPr>
        </p:nvSpPr>
        <p:spPr>
          <a:xfrm>
            <a:off x="428625" y="1071563"/>
            <a:ext cx="8527806" cy="5286375"/>
          </a:xfrm>
        </p:spPr>
        <p:txBody>
          <a:bodyPr/>
          <a:lstStyle/>
          <a:p>
            <a:pPr>
              <a:spcAft>
                <a:spcPts val="600"/>
              </a:spcAft>
            </a:pPr>
            <a:r>
              <a:rPr lang="en-US" altLang="zh-CN" dirty="0"/>
              <a:t>Jan. 2018: </a:t>
            </a:r>
            <a:r>
              <a:rPr lang="en-US" altLang="zh-CN" dirty="0">
                <a:solidFill>
                  <a:srgbClr val="C00000"/>
                </a:solidFill>
              </a:rPr>
              <a:t>National Key R&amp;D Project </a:t>
            </a:r>
            <a:r>
              <a:rPr lang="en-US" altLang="zh-CN" sz="2000" b="0" dirty="0"/>
              <a:t>(2016-2020, MOST) </a:t>
            </a:r>
            <a:r>
              <a:rPr lang="en-US" altLang="zh-CN" dirty="0"/>
              <a:t>incubated B5G/6G researches</a:t>
            </a:r>
          </a:p>
          <a:p>
            <a:pPr lvl="1">
              <a:spcAft>
                <a:spcPts val="0"/>
              </a:spcAft>
            </a:pPr>
            <a:r>
              <a:rPr lang="en-US" altLang="zh-CN" dirty="0"/>
              <a:t>Fundamental theory for massive communications</a:t>
            </a:r>
          </a:p>
          <a:p>
            <a:pPr lvl="1">
              <a:spcAft>
                <a:spcPts val="0"/>
              </a:spcAft>
            </a:pPr>
            <a:r>
              <a:rPr lang="en-US" altLang="zh-CN" dirty="0" err="1"/>
              <a:t>mmWave</a:t>
            </a:r>
            <a:r>
              <a:rPr lang="en-US" altLang="zh-CN" dirty="0"/>
              <a:t> &amp; THz communications</a:t>
            </a:r>
          </a:p>
          <a:p>
            <a:pPr lvl="1">
              <a:spcAft>
                <a:spcPts val="0"/>
              </a:spcAft>
            </a:pPr>
            <a:r>
              <a:rPr lang="en-US" altLang="zh-CN" dirty="0"/>
              <a:t>Space-Air-Ground Integrated Networks</a:t>
            </a:r>
          </a:p>
          <a:p>
            <a:pPr lvl="1">
              <a:spcAft>
                <a:spcPts val="0"/>
              </a:spcAft>
            </a:pPr>
            <a:r>
              <a:rPr lang="en-US" altLang="zh-CN" dirty="0"/>
              <a:t>Network Intelligence </a:t>
            </a:r>
          </a:p>
          <a:p>
            <a:pPr>
              <a:spcAft>
                <a:spcPts val="600"/>
              </a:spcAft>
            </a:pPr>
            <a:r>
              <a:rPr lang="en-US" altLang="zh-CN" dirty="0"/>
              <a:t>Mar. 2018: </a:t>
            </a:r>
            <a:r>
              <a:rPr lang="en-US" altLang="zh-CN" dirty="0">
                <a:solidFill>
                  <a:srgbClr val="C00000"/>
                </a:solidFill>
              </a:rPr>
              <a:t>National Major S&amp;T Project </a:t>
            </a:r>
            <a:r>
              <a:rPr lang="en-US" altLang="zh-CN" sz="2000" b="0" dirty="0"/>
              <a:t>(2006-2020, MOST) </a:t>
            </a:r>
            <a:r>
              <a:rPr lang="en-US" altLang="zh-CN" dirty="0"/>
              <a:t>incubated “Mobile Information Networks” researches </a:t>
            </a:r>
          </a:p>
          <a:p>
            <a:pPr lvl="1">
              <a:spcAft>
                <a:spcPts val="600"/>
              </a:spcAft>
            </a:pPr>
            <a:r>
              <a:rPr lang="en-US" altLang="zh-CN" b="1" dirty="0"/>
              <a:t>Full</a:t>
            </a:r>
            <a:r>
              <a:rPr lang="en-US" altLang="zh-CN" dirty="0"/>
              <a:t> Coverage; </a:t>
            </a:r>
            <a:r>
              <a:rPr lang="en-US" altLang="zh-CN" b="1" dirty="0"/>
              <a:t>Full</a:t>
            </a:r>
            <a:r>
              <a:rPr lang="en-US" altLang="zh-CN" dirty="0"/>
              <a:t> Spectrum; </a:t>
            </a:r>
            <a:r>
              <a:rPr lang="en-US" altLang="zh-CN" b="1" dirty="0"/>
              <a:t>Full</a:t>
            </a:r>
            <a:r>
              <a:rPr lang="en-US" altLang="zh-CN" dirty="0"/>
              <a:t> Applications</a:t>
            </a:r>
          </a:p>
          <a:p>
            <a:pPr>
              <a:spcAft>
                <a:spcPts val="600"/>
              </a:spcAft>
            </a:pPr>
            <a:r>
              <a:rPr lang="en-US" altLang="zh-CN" dirty="0"/>
              <a:t>May 2019: MII </a:t>
            </a:r>
            <a:r>
              <a:rPr lang="en-US" altLang="zh-CN" dirty="0">
                <a:solidFill>
                  <a:srgbClr val="C00000"/>
                </a:solidFill>
              </a:rPr>
              <a:t>IMT-2020</a:t>
            </a:r>
            <a:r>
              <a:rPr lang="en-US" altLang="zh-CN" dirty="0"/>
              <a:t> kicked off 6G Technical WG </a:t>
            </a:r>
          </a:p>
          <a:p>
            <a:pPr>
              <a:spcAft>
                <a:spcPts val="600"/>
              </a:spcAft>
            </a:pPr>
            <a:r>
              <a:rPr lang="en-US" altLang="zh-CN" dirty="0"/>
              <a:t>Nov. 2019: MOST Kicked off “</a:t>
            </a:r>
            <a:r>
              <a:rPr lang="en-US" altLang="zh-CN" dirty="0">
                <a:solidFill>
                  <a:srgbClr val="C00000"/>
                </a:solidFill>
              </a:rPr>
              <a:t>National 6G Expert Committee</a:t>
            </a:r>
            <a:r>
              <a:rPr lang="en-US" altLang="zh-CN" dirty="0"/>
              <a:t>” </a:t>
            </a:r>
            <a:r>
              <a:rPr lang="en-US" altLang="zh-CN" i="1" dirty="0">
                <a:latin typeface="Times New Roman" panose="02020603050405020304" pitchFamily="18" charset="0"/>
                <a:cs typeface="Times New Roman" panose="02020603050405020304" pitchFamily="18" charset="0"/>
              </a:rPr>
              <a:t>(next page)</a:t>
            </a:r>
          </a:p>
        </p:txBody>
      </p:sp>
      <p:pic>
        <p:nvPicPr>
          <p:cNvPr id="6" name="音频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18513" y="6132513"/>
            <a:ext cx="509587" cy="509587"/>
          </a:xfrm>
          <a:prstGeom prst="rect">
            <a:avLst/>
          </a:prstGeom>
        </p:spPr>
      </p:pic>
    </p:spTree>
    <p:extLst>
      <p:ext uri="{BB962C8B-B14F-4D97-AF65-F5344CB8AC3E}">
        <p14:creationId xmlns:p14="http://schemas.microsoft.com/office/powerpoint/2010/main" val="828047937"/>
      </p:ext>
    </p:extLst>
  </p:cSld>
  <p:clrMapOvr>
    <a:masterClrMapping/>
  </p:clrMapOvr>
  <mc:AlternateContent xmlns:mc="http://schemas.openxmlformats.org/markup-compatibility/2006" xmlns:p14="http://schemas.microsoft.com/office/powerpoint/2010/main">
    <mc:Choice Requires="p14">
      <p:transition spd="slow" p14:dur="999" advTm="92103"/>
    </mc:Choice>
    <mc:Fallback xmlns="">
      <p:transition spd="slow" advTm="92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China’s 6G Expert Committee</a:t>
            </a:r>
            <a:endParaRPr lang="zh-CN" altLang="en-US" dirty="0"/>
          </a:p>
        </p:txBody>
      </p:sp>
      <p:sp>
        <p:nvSpPr>
          <p:cNvPr id="4" name="灯片编号占位符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4A203D6-CF5E-4BA2-BF8B-5B407F829DDF}" type="slidenum">
              <a:rPr kumimoji="1" lang="zh-CN" altLang="en-US" sz="1200" b="0" i="0" u="none" strike="noStrike" kern="1200" cap="none" spc="0" normalizeH="0" baseline="0" noProof="0" smtClean="0">
                <a:ln>
                  <a:noFill/>
                </a:ln>
                <a:solidFill>
                  <a:srgbClr val="898989"/>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1" lang="zh-CN" altLang="en-US" sz="1200" b="0" i="0" u="none" strike="noStrike" kern="1200" cap="none" spc="0" normalizeH="0" baseline="0" noProof="0">
              <a:ln>
                <a:noFill/>
              </a:ln>
              <a:solidFill>
                <a:srgbClr val="898989"/>
              </a:solidFill>
              <a:effectLst/>
              <a:uLnTx/>
              <a:uFillTx/>
              <a:latin typeface="Times New Roman" panose="02020603050405020304" pitchFamily="18" charset="0"/>
              <a:ea typeface="宋体" panose="02010600030101010101" pitchFamily="2" charset="-122"/>
              <a:cs typeface="+mn-cs"/>
            </a:endParaRPr>
          </a:p>
        </p:txBody>
      </p:sp>
      <p:sp>
        <p:nvSpPr>
          <p:cNvPr id="6" name="内容占位符 5"/>
          <p:cNvSpPr>
            <a:spLocks noGrp="1"/>
          </p:cNvSpPr>
          <p:nvPr>
            <p:ph idx="1"/>
          </p:nvPr>
        </p:nvSpPr>
        <p:spPr>
          <a:xfrm>
            <a:off x="251520" y="1071563"/>
            <a:ext cx="8892479" cy="2538283"/>
          </a:xfrm>
        </p:spPr>
        <p:txBody>
          <a:bodyPr/>
          <a:lstStyle/>
          <a:p>
            <a:r>
              <a:rPr lang="en-US" altLang="zh-CN" dirty="0"/>
              <a:t>Kicked-off on Nov.3, 2019 </a:t>
            </a:r>
            <a:r>
              <a:rPr lang="en-US" altLang="zh-CN" b="0" i="1" dirty="0">
                <a:solidFill>
                  <a:schemeClr val="tx1"/>
                </a:solidFill>
                <a:latin typeface="Times New Roman" panose="02020603050405020304" pitchFamily="18" charset="0"/>
                <a:cs typeface="Times New Roman" panose="02020603050405020304" pitchFamily="18" charset="0"/>
              </a:rPr>
              <a:t>(32 experts from </a:t>
            </a:r>
            <a:r>
              <a:rPr lang="en-US" altLang="zh-CN" b="0" i="1" dirty="0" err="1">
                <a:solidFill>
                  <a:schemeClr val="tx1"/>
                </a:solidFill>
                <a:latin typeface="Times New Roman" panose="02020603050405020304" pitchFamily="18" charset="0"/>
                <a:cs typeface="Times New Roman" panose="02020603050405020304" pitchFamily="18" charset="0"/>
              </a:rPr>
              <a:t>gov</a:t>
            </a:r>
            <a:r>
              <a:rPr lang="en-US" altLang="zh-CN" b="0" i="1" dirty="0">
                <a:solidFill>
                  <a:schemeClr val="tx1"/>
                </a:solidFill>
                <a:latin typeface="Times New Roman" panose="02020603050405020304" pitchFamily="18" charset="0"/>
                <a:cs typeface="Times New Roman" panose="02020603050405020304" pitchFamily="18" charset="0"/>
              </a:rPr>
              <a:t>/</a:t>
            </a:r>
            <a:r>
              <a:rPr lang="en-US" altLang="zh-CN" b="0" i="1" dirty="0" err="1">
                <a:solidFill>
                  <a:schemeClr val="tx1"/>
                </a:solidFill>
                <a:latin typeface="Times New Roman" panose="02020603050405020304" pitchFamily="18" charset="0"/>
                <a:cs typeface="Times New Roman" panose="02020603050405020304" pitchFamily="18" charset="0"/>
              </a:rPr>
              <a:t>edu</a:t>
            </a:r>
            <a:r>
              <a:rPr lang="en-US" altLang="zh-CN" b="0" i="1" dirty="0">
                <a:solidFill>
                  <a:schemeClr val="tx1"/>
                </a:solidFill>
                <a:latin typeface="Times New Roman" panose="02020603050405020304" pitchFamily="18" charset="0"/>
                <a:cs typeface="Times New Roman" panose="02020603050405020304" pitchFamily="18" charset="0"/>
              </a:rPr>
              <a:t>/com)</a:t>
            </a:r>
          </a:p>
          <a:p>
            <a:r>
              <a:rPr lang="en-US" altLang="zh-CN" dirty="0"/>
              <a:t>1</a:t>
            </a:r>
            <a:r>
              <a:rPr lang="en-US" altLang="zh-CN" baseline="30000" dirty="0"/>
              <a:t>st</a:t>
            </a:r>
            <a:r>
              <a:rPr lang="en-US" altLang="zh-CN" dirty="0"/>
              <a:t> Meeting on Nov.16, 2019 </a:t>
            </a:r>
            <a:r>
              <a:rPr lang="en-US" altLang="zh-CN" b="0" i="1" dirty="0">
                <a:solidFill>
                  <a:schemeClr val="tx1"/>
                </a:solidFill>
                <a:latin typeface="Times New Roman" panose="02020603050405020304" pitchFamily="18" charset="0"/>
                <a:cs typeface="Times New Roman" panose="02020603050405020304" pitchFamily="18" charset="0"/>
              </a:rPr>
              <a:t>(Vision &amp; Needs)</a:t>
            </a:r>
          </a:p>
          <a:p>
            <a:r>
              <a:rPr lang="en-US" altLang="zh-CN" dirty="0"/>
              <a:t>2</a:t>
            </a:r>
            <a:r>
              <a:rPr lang="en-US" altLang="zh-CN" baseline="30000" dirty="0"/>
              <a:t>nd</a:t>
            </a:r>
            <a:r>
              <a:rPr lang="en-US" altLang="zh-CN" dirty="0"/>
              <a:t> Meeting on Dec.4, 2019 </a:t>
            </a:r>
            <a:r>
              <a:rPr lang="en-US" altLang="zh-CN" b="0" i="1" dirty="0">
                <a:solidFill>
                  <a:schemeClr val="tx1"/>
                </a:solidFill>
                <a:latin typeface="Times New Roman" panose="02020603050405020304" pitchFamily="18" charset="0"/>
                <a:cs typeface="Times New Roman" panose="02020603050405020304" pitchFamily="18" charset="0"/>
              </a:rPr>
              <a:t>(project guideline,</a:t>
            </a:r>
            <a:r>
              <a:rPr lang="en-US" altLang="zh-CN" b="0" i="1" dirty="0">
                <a:solidFill>
                  <a:srgbClr val="C00000"/>
                </a:solidFill>
                <a:latin typeface="Times New Roman" panose="02020603050405020304" pitchFamily="18" charset="0"/>
                <a:cs typeface="Times New Roman" panose="02020603050405020304" pitchFamily="18" charset="0"/>
              </a:rPr>
              <a:t> </a:t>
            </a:r>
            <a:r>
              <a:rPr lang="en-US" altLang="zh-CN" i="1" dirty="0" err="1">
                <a:solidFill>
                  <a:srgbClr val="C00000"/>
                </a:solidFill>
                <a:latin typeface="Times New Roman" panose="02020603050405020304" pitchFamily="18" charset="0"/>
                <a:cs typeface="Times New Roman" panose="02020603050405020304" pitchFamily="18" charset="0"/>
              </a:rPr>
              <a:t>intl</a:t>
            </a:r>
            <a:r>
              <a:rPr lang="en-US" altLang="zh-CN" i="1" dirty="0">
                <a:solidFill>
                  <a:srgbClr val="C00000"/>
                </a:solidFill>
                <a:latin typeface="Times New Roman" panose="02020603050405020304" pitchFamily="18" charset="0"/>
                <a:cs typeface="Times New Roman" panose="02020603050405020304" pitchFamily="18" charset="0"/>
              </a:rPr>
              <a:t> cooperation</a:t>
            </a:r>
            <a:r>
              <a:rPr lang="en-US" altLang="zh-CN" b="0" i="1" dirty="0">
                <a:solidFill>
                  <a:schemeClr val="tx1"/>
                </a:solidFill>
                <a:latin typeface="Times New Roman" panose="02020603050405020304" pitchFamily="18" charset="0"/>
                <a:cs typeface="Times New Roman" panose="02020603050405020304" pitchFamily="18" charset="0"/>
              </a:rPr>
              <a:t>) </a:t>
            </a:r>
          </a:p>
          <a:p>
            <a:r>
              <a:rPr lang="en-US" altLang="zh-CN" dirty="0"/>
              <a:t>6G project guideline to be released in 2020Q1 </a:t>
            </a:r>
            <a:r>
              <a:rPr lang="en-US" altLang="zh-CN" b="0" i="1" dirty="0">
                <a:solidFill>
                  <a:schemeClr val="tx1"/>
                </a:solidFill>
                <a:latin typeface="Times New Roman" panose="02020603050405020304" pitchFamily="18" charset="0"/>
                <a:cs typeface="Times New Roman" panose="02020603050405020304" pitchFamily="18" charset="0"/>
              </a:rPr>
              <a:t>(under the framework of “</a:t>
            </a:r>
            <a:r>
              <a:rPr lang="en-US" altLang="zh-CN" i="1" dirty="0">
                <a:solidFill>
                  <a:srgbClr val="C00000"/>
                </a:solidFill>
                <a:latin typeface="Times New Roman" panose="02020603050405020304" pitchFamily="18" charset="0"/>
                <a:cs typeface="Times New Roman" panose="02020603050405020304" pitchFamily="18" charset="0"/>
              </a:rPr>
              <a:t>National Key R&amp;D Project</a:t>
            </a:r>
            <a:r>
              <a:rPr lang="en-US" altLang="zh-CN" b="0" i="1" dirty="0">
                <a:solidFill>
                  <a:schemeClr val="tx1"/>
                </a:solidFill>
                <a:latin typeface="Times New Roman" panose="02020603050405020304" pitchFamily="18" charset="0"/>
                <a:cs typeface="Times New Roman" panose="02020603050405020304" pitchFamily="18" charset="0"/>
              </a:rPr>
              <a:t>”, MOST)</a:t>
            </a:r>
          </a:p>
        </p:txBody>
      </p:sp>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3688" y="3212976"/>
            <a:ext cx="5933231" cy="3499680"/>
          </a:xfrm>
          <a:prstGeom prst="rect">
            <a:avLst/>
          </a:prstGeom>
        </p:spPr>
      </p:pic>
      <p:pic>
        <p:nvPicPr>
          <p:cNvPr id="8" name="音频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18513" y="6132513"/>
            <a:ext cx="509587" cy="509587"/>
          </a:xfrm>
          <a:prstGeom prst="rect">
            <a:avLst/>
          </a:prstGeom>
        </p:spPr>
      </p:pic>
    </p:spTree>
    <p:extLst>
      <p:ext uri="{BB962C8B-B14F-4D97-AF65-F5344CB8AC3E}">
        <p14:creationId xmlns:p14="http://schemas.microsoft.com/office/powerpoint/2010/main" val="3038807665"/>
      </p:ext>
    </p:extLst>
  </p:cSld>
  <p:clrMapOvr>
    <a:masterClrMapping/>
  </p:clrMapOvr>
  <mc:AlternateContent xmlns:mc="http://schemas.openxmlformats.org/markup-compatibility/2006" xmlns:p14="http://schemas.microsoft.com/office/powerpoint/2010/main">
    <mc:Choice Requires="p14">
      <p:transition spd="slow" p14:dur="2000" advTm="43928"/>
    </mc:Choice>
    <mc:Fallback xmlns="">
      <p:transition spd="slow" advTm="43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副标题 5"/>
          <p:cNvSpPr>
            <a:spLocks noGrp="1"/>
          </p:cNvSpPr>
          <p:nvPr>
            <p:ph type="subTitle" idx="1"/>
          </p:nvPr>
        </p:nvSpPr>
        <p:spPr>
          <a:xfrm>
            <a:off x="539552" y="1700808"/>
            <a:ext cx="7920880" cy="1423982"/>
          </a:xfrm>
        </p:spPr>
        <p:txBody>
          <a:bodyPr/>
          <a:lstStyle/>
          <a:p>
            <a:r>
              <a:rPr lang="en-US" altLang="zh-CN" i="1" dirty="0">
                <a:solidFill>
                  <a:srgbClr val="0000CC"/>
                </a:solidFill>
                <a:latin typeface="Times New Roman" panose="02020603050405020304" pitchFamily="18" charset="0"/>
                <a:cs typeface="Times New Roman" panose="02020603050405020304" pitchFamily="18" charset="0"/>
              </a:rPr>
              <a:t>Welcome to</a:t>
            </a:r>
          </a:p>
          <a:p>
            <a:r>
              <a:rPr lang="en-US" altLang="zh-CN" i="1" dirty="0">
                <a:solidFill>
                  <a:srgbClr val="0000CC"/>
                </a:solidFill>
                <a:latin typeface="Times New Roman" panose="02020603050405020304" pitchFamily="18" charset="0"/>
                <a:cs typeface="Times New Roman" panose="02020603050405020304" pitchFamily="18" charset="0"/>
              </a:rPr>
              <a:t>2022 Beijing Winter Olympic and Paralympic Games</a:t>
            </a:r>
          </a:p>
          <a:p>
            <a:endParaRPr lang="zh-CN" altLang="en-US" i="1" dirty="0">
              <a:solidFill>
                <a:srgbClr val="0000CC"/>
              </a:solidFill>
              <a:latin typeface="Times New Roman" panose="02020603050405020304" pitchFamily="18" charset="0"/>
              <a:cs typeface="Times New Roman" panose="02020603050405020304" pitchFamily="18" charset="0"/>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1269BA-6EA2-465A-AFD7-4D48FFDCE76F}" type="slidenum">
              <a:rPr kumimoji="0" lang="zh-CN" altLang="en-US" sz="1200" b="0" i="0" u="none" strike="noStrike" kern="1200" cap="none" spc="0" normalizeH="0" baseline="0" noProof="0" smtClean="0">
                <a:ln>
                  <a:noFill/>
                </a:ln>
                <a:solidFill>
                  <a:prstClr val="black"/>
                </a:solidFill>
                <a:effectLst/>
                <a:uLnTx/>
                <a:uFillTx/>
                <a:latin typeface="Calibri"/>
                <a:ea typeface="宋体"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dirty="0">
              <a:ln>
                <a:noFill/>
              </a:ln>
              <a:solidFill>
                <a:prstClr val="black"/>
              </a:solidFill>
              <a:effectLst/>
              <a:uLnTx/>
              <a:uFillTx/>
              <a:latin typeface="Calibri"/>
              <a:ea typeface="宋体" pitchFamily="2" charset="-122"/>
              <a:cs typeface="+mn-cs"/>
            </a:endParaRPr>
          </a:p>
        </p:txBody>
      </p:sp>
      <p:pic>
        <p:nvPicPr>
          <p:cNvPr id="7" name="Picture 2" descr="北京2022年冬奥会会徽和冬残奥会会徽"/>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9712" y="2868368"/>
            <a:ext cx="5286375" cy="3571875"/>
          </a:xfrm>
          <a:prstGeom prst="rect">
            <a:avLst/>
          </a:prstGeom>
          <a:noFill/>
          <a:extLst>
            <a:ext uri="{909E8E84-426E-40DD-AFC4-6F175D3DCCD1}">
              <a14:hiddenFill xmlns:a14="http://schemas.microsoft.com/office/drawing/2010/main">
                <a:solidFill>
                  <a:srgbClr val="FFFFFF"/>
                </a:solidFill>
              </a14:hiddenFill>
            </a:ext>
          </a:extLst>
        </p:spPr>
      </p:pic>
      <p:pic>
        <p:nvPicPr>
          <p:cNvPr id="5" name="音频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18513" y="6132513"/>
            <a:ext cx="509587" cy="509587"/>
          </a:xfrm>
          <a:prstGeom prst="rect">
            <a:avLst/>
          </a:prstGeom>
        </p:spPr>
      </p:pic>
    </p:spTree>
    <p:extLst>
      <p:ext uri="{BB962C8B-B14F-4D97-AF65-F5344CB8AC3E}">
        <p14:creationId xmlns:p14="http://schemas.microsoft.com/office/powerpoint/2010/main" val="2499974200"/>
      </p:ext>
    </p:extLst>
  </p:cSld>
  <p:clrMapOvr>
    <a:masterClrMapping/>
  </p:clrMapOvr>
  <mc:AlternateContent xmlns:mc="http://schemas.openxmlformats.org/markup-compatibility/2006" xmlns:p14="http://schemas.microsoft.com/office/powerpoint/2010/main">
    <mc:Choice Requires="p14">
      <p:transition spd="slow" p14:dur="2000" advTm="7371"/>
    </mc:Choice>
    <mc:Fallback xmlns="">
      <p:transition spd="slow" advTm="73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4294967295"/>
          </p:nvPr>
        </p:nvSpPr>
        <p:spPr/>
        <p:txBody>
          <a:bodyPr/>
          <a:lstStyle/>
          <a:p>
            <a:pPr algn="r" defTabSz="685800" fontAlgn="auto">
              <a:spcBef>
                <a:spcPts val="0"/>
              </a:spcBef>
              <a:spcAft>
                <a:spcPts val="0"/>
              </a:spcAft>
              <a:defRPr/>
            </a:pPr>
            <a:fld id="{15B1D441-4369-4219-B856-A5C916C822C5}" type="slidenum">
              <a:rPr kumimoji="0" lang="en-US" altLang="zh-CN" sz="1050" b="1">
                <a:solidFill>
                  <a:prstClr val="white"/>
                </a:solidFill>
                <a:latin typeface="微软雅黑" panose="020B0503020204020204" charset="-122"/>
                <a:ea typeface="微软雅黑" panose="020B0503020204020204" charset="-122"/>
              </a:rPr>
              <a:pPr algn="r" defTabSz="685800" fontAlgn="auto">
                <a:spcBef>
                  <a:spcPts val="0"/>
                </a:spcBef>
                <a:spcAft>
                  <a:spcPts val="0"/>
                </a:spcAft>
                <a:defRPr/>
              </a:pPr>
              <a:t>2</a:t>
            </a:fld>
            <a:endParaRPr kumimoji="0" lang="en-US" altLang="zh-CN" sz="1050" b="1" dirty="0">
              <a:solidFill>
                <a:prstClr val="white"/>
              </a:solidFill>
              <a:latin typeface="微软雅黑" panose="020B0503020204020204" charset="-122"/>
              <a:ea typeface="微软雅黑" panose="020B0503020204020204" charset="-122"/>
            </a:endParaRPr>
          </a:p>
        </p:txBody>
      </p:sp>
      <p:sp>
        <p:nvSpPr>
          <p:cNvPr id="52" name="Rectangle 3"/>
          <p:cNvSpPr>
            <a:spLocks noChangeArrowheads="1"/>
          </p:cNvSpPr>
          <p:nvPr/>
        </p:nvSpPr>
        <p:spPr bwMode="auto">
          <a:xfrm>
            <a:off x="3194826" y="255716"/>
            <a:ext cx="482600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lnSpc>
                <a:spcPct val="125000"/>
              </a:lnSpc>
              <a:spcBef>
                <a:spcPct val="25000"/>
              </a:spcBef>
              <a:buFont typeface="Wingdings" panose="05000000000000000000" pitchFamily="2" charset="2"/>
              <a:buChar char="Ø"/>
              <a:defRPr kumimoji="1" sz="2400" b="1">
                <a:solidFill>
                  <a:schemeClr val="tx1"/>
                </a:solidFill>
                <a:latin typeface="Arial" panose="020B0604020202020204" pitchFamily="34" charset="0"/>
                <a:ea typeface="黑体" panose="02010609060101010101" pitchFamily="49" charset="-122"/>
              </a:defRPr>
            </a:lvl1pPr>
            <a:lvl2pPr marL="742950" indent="-285750">
              <a:lnSpc>
                <a:spcPct val="125000"/>
              </a:lnSpc>
              <a:spcBef>
                <a:spcPct val="25000"/>
              </a:spcBef>
              <a:buChar char="–"/>
              <a:defRPr kumimoji="1" sz="2000">
                <a:solidFill>
                  <a:schemeClr val="tx1"/>
                </a:solidFill>
                <a:latin typeface="Arial" panose="020B0604020202020204" pitchFamily="34" charset="0"/>
                <a:ea typeface="黑体" panose="02010609060101010101" pitchFamily="49" charset="-122"/>
              </a:defRPr>
            </a:lvl2pPr>
            <a:lvl3pPr marL="1143000" indent="-228600">
              <a:lnSpc>
                <a:spcPct val="125000"/>
              </a:lnSpc>
              <a:spcBef>
                <a:spcPct val="25000"/>
              </a:spcBef>
              <a:buChar char="•"/>
              <a:defRPr kumimoji="1" sz="2400">
                <a:solidFill>
                  <a:schemeClr val="tx1"/>
                </a:solidFill>
                <a:latin typeface="Arial" panose="020B0604020202020204" pitchFamily="34" charset="0"/>
                <a:ea typeface="黑体" panose="02010609060101010101" pitchFamily="49" charset="-122"/>
              </a:defRPr>
            </a:lvl3pPr>
            <a:lvl4pPr marL="1600200" indent="-228600">
              <a:lnSpc>
                <a:spcPct val="125000"/>
              </a:lnSpc>
              <a:spcBef>
                <a:spcPct val="25000"/>
              </a:spcBef>
              <a:buChar char="–"/>
              <a:defRPr kumimoji="1" sz="1600">
                <a:solidFill>
                  <a:schemeClr val="tx1"/>
                </a:solidFill>
                <a:latin typeface="Arial" panose="020B0604020202020204" pitchFamily="34" charset="0"/>
                <a:ea typeface="黑体" panose="02010609060101010101" pitchFamily="49" charset="-122"/>
              </a:defRPr>
            </a:lvl4pPr>
            <a:lvl5pPr marL="2057400" indent="-228600">
              <a:lnSpc>
                <a:spcPct val="125000"/>
              </a:lnSpc>
              <a:spcBef>
                <a:spcPct val="25000"/>
              </a:spcBef>
              <a:buChar char="»"/>
              <a:defRPr kumimoji="1" sz="1400">
                <a:solidFill>
                  <a:schemeClr val="tx1"/>
                </a:solidFill>
                <a:latin typeface="Arial" panose="020B0604020202020204" pitchFamily="34" charset="0"/>
                <a:ea typeface="黑体" panose="02010609060101010101" pitchFamily="49" charset="-122"/>
              </a:defRPr>
            </a:lvl5pPr>
            <a:lvl6pPr marL="2514600" indent="-228600" eaLnBrk="0" fontAlgn="base" hangingPunct="0">
              <a:lnSpc>
                <a:spcPct val="125000"/>
              </a:lnSpc>
              <a:spcBef>
                <a:spcPct val="25000"/>
              </a:spcBef>
              <a:spcAft>
                <a:spcPct val="0"/>
              </a:spcAft>
              <a:buChar char="»"/>
              <a:defRPr kumimoji="1" sz="1400">
                <a:solidFill>
                  <a:schemeClr val="tx1"/>
                </a:solidFill>
                <a:latin typeface="Arial" panose="020B0604020202020204" pitchFamily="34" charset="0"/>
                <a:ea typeface="黑体" panose="02010609060101010101" pitchFamily="49" charset="-122"/>
              </a:defRPr>
            </a:lvl6pPr>
            <a:lvl7pPr marL="2971800" indent="-228600" eaLnBrk="0" fontAlgn="base" hangingPunct="0">
              <a:lnSpc>
                <a:spcPct val="125000"/>
              </a:lnSpc>
              <a:spcBef>
                <a:spcPct val="25000"/>
              </a:spcBef>
              <a:spcAft>
                <a:spcPct val="0"/>
              </a:spcAft>
              <a:buChar char="»"/>
              <a:defRPr kumimoji="1" sz="1400">
                <a:solidFill>
                  <a:schemeClr val="tx1"/>
                </a:solidFill>
                <a:latin typeface="Arial" panose="020B0604020202020204" pitchFamily="34" charset="0"/>
                <a:ea typeface="黑体" panose="02010609060101010101" pitchFamily="49" charset="-122"/>
              </a:defRPr>
            </a:lvl7pPr>
            <a:lvl8pPr marL="3429000" indent="-228600" eaLnBrk="0" fontAlgn="base" hangingPunct="0">
              <a:lnSpc>
                <a:spcPct val="125000"/>
              </a:lnSpc>
              <a:spcBef>
                <a:spcPct val="25000"/>
              </a:spcBef>
              <a:spcAft>
                <a:spcPct val="0"/>
              </a:spcAft>
              <a:buChar char="»"/>
              <a:defRPr kumimoji="1" sz="1400">
                <a:solidFill>
                  <a:schemeClr val="tx1"/>
                </a:solidFill>
                <a:latin typeface="Arial" panose="020B0604020202020204" pitchFamily="34" charset="0"/>
                <a:ea typeface="黑体" panose="02010609060101010101" pitchFamily="49" charset="-122"/>
              </a:defRPr>
            </a:lvl8pPr>
            <a:lvl9pPr marL="3886200" indent="-228600" eaLnBrk="0" fontAlgn="base" hangingPunct="0">
              <a:lnSpc>
                <a:spcPct val="125000"/>
              </a:lnSpc>
              <a:spcBef>
                <a:spcPct val="25000"/>
              </a:spcBef>
              <a:spcAft>
                <a:spcPct val="0"/>
              </a:spcAft>
              <a:buChar char="»"/>
              <a:defRPr kumimoji="1" sz="1400">
                <a:solidFill>
                  <a:schemeClr val="tx1"/>
                </a:solidFill>
                <a:latin typeface="Arial" panose="020B0604020202020204" pitchFamily="34" charset="0"/>
                <a:ea typeface="黑体" panose="02010609060101010101" pitchFamily="49" charset="-122"/>
              </a:defRPr>
            </a:lvl9pPr>
          </a:lstStyle>
          <a:p>
            <a:pPr defTabSz="685800" fontAlgn="auto">
              <a:lnSpc>
                <a:spcPct val="100000"/>
              </a:lnSpc>
              <a:spcBef>
                <a:spcPct val="0"/>
              </a:spcBef>
              <a:spcAft>
                <a:spcPts val="0"/>
              </a:spcAft>
              <a:buNone/>
              <a:defRPr/>
            </a:pPr>
            <a:r>
              <a:rPr kumimoji="0" lang="en-US" altLang="zh-CN" sz="2800" dirty="0">
                <a:solidFill>
                  <a:srgbClr val="006600"/>
                </a:solidFill>
                <a:ea typeface="微软雅黑" panose="020B0503020204020204" charset="-122"/>
                <a:cs typeface="Arial" panose="020B0604020202020204" pitchFamily="34" charset="0"/>
              </a:rPr>
              <a:t>6G: Mobile 2030</a:t>
            </a:r>
          </a:p>
        </p:txBody>
      </p:sp>
      <p:sp>
        <p:nvSpPr>
          <p:cNvPr id="57" name="文本框 56"/>
          <p:cNvSpPr txBox="1"/>
          <p:nvPr/>
        </p:nvSpPr>
        <p:spPr>
          <a:xfrm>
            <a:off x="3096450" y="2650248"/>
            <a:ext cx="1757266" cy="369332"/>
          </a:xfrm>
          <a:prstGeom prst="rect">
            <a:avLst/>
          </a:prstGeom>
          <a:noFill/>
        </p:spPr>
        <p:txBody>
          <a:bodyPr wrap="square" rtlCol="0">
            <a:spAutoFit/>
          </a:bodyPr>
          <a:lstStyle/>
          <a:p>
            <a:pPr algn="ctr" defTabSz="685800" fontAlgn="auto">
              <a:spcBef>
                <a:spcPts val="0"/>
              </a:spcBef>
              <a:spcAft>
                <a:spcPts val="0"/>
              </a:spcAft>
              <a:defRPr/>
            </a:pPr>
            <a:r>
              <a:rPr kumimoji="0" lang="en-US" altLang="zh-CN" sz="1800" b="1" dirty="0">
                <a:solidFill>
                  <a:srgbClr val="0000CC"/>
                </a:solidFill>
                <a:latin typeface="微软雅黑" panose="020B0503020204020204" charset="-122"/>
                <a:ea typeface="微软雅黑" panose="020B0503020204020204" charset="-122"/>
              </a:rPr>
              <a:t>Broadband</a:t>
            </a:r>
            <a:endParaRPr kumimoji="0" lang="zh-CN" altLang="en-US" sz="1800" b="1" dirty="0">
              <a:solidFill>
                <a:srgbClr val="0000CC"/>
              </a:solidFill>
              <a:latin typeface="微软雅黑" panose="020B0503020204020204" charset="-122"/>
              <a:ea typeface="微软雅黑" panose="020B0503020204020204" charset="-122"/>
            </a:endParaRPr>
          </a:p>
        </p:txBody>
      </p:sp>
      <p:sp>
        <p:nvSpPr>
          <p:cNvPr id="51" name="灯片编号占位符 5">
            <a:extLst>
              <a:ext uri="{FF2B5EF4-FFF2-40B4-BE49-F238E27FC236}">
                <a16:creationId xmlns:a16="http://schemas.microsoft.com/office/drawing/2014/main" id="{099F2BFE-1173-48BB-B996-FD295504D78F}"/>
              </a:ext>
            </a:extLst>
          </p:cNvPr>
          <p:cNvSpPr txBox="1">
            <a:spLocks/>
          </p:cNvSpPr>
          <p:nvPr/>
        </p:nvSpPr>
        <p:spPr>
          <a:xfrm>
            <a:off x="6996988" y="6551796"/>
            <a:ext cx="2057400" cy="273844"/>
          </a:xfrm>
          <a:prstGeom prst="rect">
            <a:avLst/>
          </a:prstGeom>
        </p:spPr>
        <p:txBody>
          <a:bodyPr vert="horz" lIns="68580" tIns="34290" rIns="68580" bIns="3429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auto">
              <a:spcBef>
                <a:spcPts val="0"/>
              </a:spcBef>
              <a:spcAft>
                <a:spcPts val="0"/>
              </a:spcAft>
              <a:defRPr/>
            </a:pPr>
            <a:fld id="{E081A419-0DD5-42DB-8DDE-2FC54D2CBBD3}" type="slidenum">
              <a:rPr kumimoji="0" lang="zh-CN" altLang="en-US" sz="1050" b="1">
                <a:solidFill>
                  <a:prstClr val="black">
                    <a:tint val="75000"/>
                  </a:prstClr>
                </a:solidFill>
                <a:latin typeface="等线" panose="020F0502020204030204"/>
                <a:ea typeface="等线" panose="02010600030101010101" pitchFamily="2" charset="-122"/>
              </a:rPr>
              <a:pPr defTabSz="685800" fontAlgn="auto">
                <a:spcBef>
                  <a:spcPts val="0"/>
                </a:spcBef>
                <a:spcAft>
                  <a:spcPts val="0"/>
                </a:spcAft>
                <a:defRPr/>
              </a:pPr>
              <a:t>2</a:t>
            </a:fld>
            <a:endParaRPr kumimoji="0" lang="zh-CN" altLang="en-US" sz="1050" b="1" dirty="0">
              <a:solidFill>
                <a:prstClr val="black">
                  <a:tint val="75000"/>
                </a:prstClr>
              </a:solidFill>
              <a:latin typeface="等线" panose="020F0502020204030204"/>
              <a:ea typeface="等线" panose="02010600030101010101" pitchFamily="2" charset="-122"/>
            </a:endParaRPr>
          </a:p>
        </p:txBody>
      </p:sp>
      <p:grpSp>
        <p:nvGrpSpPr>
          <p:cNvPr id="2" name="组合 1"/>
          <p:cNvGrpSpPr/>
          <p:nvPr/>
        </p:nvGrpSpPr>
        <p:grpSpPr>
          <a:xfrm>
            <a:off x="168910" y="3295605"/>
            <a:ext cx="4592371" cy="2585390"/>
            <a:chOff x="168910" y="3295605"/>
            <a:chExt cx="4592371" cy="2585390"/>
          </a:xfrm>
        </p:grpSpPr>
        <p:sp>
          <p:nvSpPr>
            <p:cNvPr id="20" name="椭圆 19"/>
            <p:cNvSpPr/>
            <p:nvPr/>
          </p:nvSpPr>
          <p:spPr>
            <a:xfrm>
              <a:off x="289687" y="4849111"/>
              <a:ext cx="1194328" cy="58936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auto">
                <a:spcBef>
                  <a:spcPts val="0"/>
                </a:spcBef>
                <a:spcAft>
                  <a:spcPts val="0"/>
                </a:spcAft>
                <a:defRPr/>
              </a:pPr>
              <a:r>
                <a:rPr kumimoji="0" lang="en-US" altLang="zh-CN" sz="1800" b="1" kern="0" dirty="0">
                  <a:solidFill>
                    <a:prstClr val="white"/>
                  </a:solidFill>
                  <a:latin typeface="Calibri" panose="020F0502020204030204" pitchFamily="34" charset="0"/>
                  <a:ea typeface="等线" panose="02010600030101010101" charset="-122"/>
                  <a:cs typeface="Calibri" panose="020F0502020204030204" pitchFamily="34" charset="0"/>
                </a:rPr>
                <a:t>1G</a:t>
              </a:r>
              <a:endParaRPr kumimoji="0" lang="zh-CN" altLang="en-US" sz="1800" b="1" kern="0" dirty="0">
                <a:solidFill>
                  <a:prstClr val="white"/>
                </a:solidFill>
                <a:latin typeface="Calibri" panose="020F0502020204030204" pitchFamily="34" charset="0"/>
                <a:ea typeface="等线" panose="02010600030101010101" charset="-122"/>
                <a:cs typeface="Calibri" panose="020F0502020204030204" pitchFamily="34" charset="0"/>
              </a:endParaRPr>
            </a:p>
          </p:txBody>
        </p:sp>
        <p:sp>
          <p:nvSpPr>
            <p:cNvPr id="21" name="椭圆 20"/>
            <p:cNvSpPr/>
            <p:nvPr/>
          </p:nvSpPr>
          <p:spPr>
            <a:xfrm>
              <a:off x="1815917" y="4366908"/>
              <a:ext cx="1194328" cy="589359"/>
            </a:xfrm>
            <a:prstGeom prst="ellipse">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auto">
                <a:spcBef>
                  <a:spcPts val="0"/>
                </a:spcBef>
                <a:spcAft>
                  <a:spcPts val="0"/>
                </a:spcAft>
                <a:defRPr/>
              </a:pPr>
              <a:r>
                <a:rPr kumimoji="0" lang="en-US" altLang="zh-CN" sz="1800" b="1" kern="0" dirty="0">
                  <a:solidFill>
                    <a:prstClr val="black"/>
                  </a:solidFill>
                  <a:latin typeface="Calibri" panose="020F0502020204030204" pitchFamily="34" charset="0"/>
                  <a:ea typeface="等线" panose="02010600030101010101" charset="-122"/>
                  <a:cs typeface="Calibri" panose="020F0502020204030204" pitchFamily="34" charset="0"/>
                </a:rPr>
                <a:t>2G</a:t>
              </a:r>
              <a:endParaRPr kumimoji="0" lang="zh-CN" altLang="en-US" sz="1800" b="1" kern="0" dirty="0">
                <a:solidFill>
                  <a:prstClr val="black"/>
                </a:solidFill>
                <a:latin typeface="Calibri" panose="020F0502020204030204" pitchFamily="34" charset="0"/>
                <a:ea typeface="等线" panose="02010600030101010101" charset="-122"/>
                <a:cs typeface="Calibri" panose="020F0502020204030204" pitchFamily="34" charset="0"/>
              </a:endParaRPr>
            </a:p>
          </p:txBody>
        </p:sp>
        <p:sp>
          <p:nvSpPr>
            <p:cNvPr id="24" name="TextBox 9"/>
            <p:cNvSpPr txBox="1">
              <a:spLocks noChangeArrowheads="1"/>
            </p:cNvSpPr>
            <p:nvPr/>
          </p:nvSpPr>
          <p:spPr bwMode="auto">
            <a:xfrm>
              <a:off x="3194826" y="4755212"/>
              <a:ext cx="1566455" cy="276999"/>
            </a:xfrm>
            <a:prstGeom prst="rect">
              <a:avLst/>
            </a:prstGeom>
            <a:noFill/>
            <a:ln w="9525">
              <a:noFill/>
              <a:miter lim="800000"/>
            </a:ln>
          </p:spPr>
          <p:txBody>
            <a:bodyPr wrap="none">
              <a:spAutoFit/>
            </a:bodyPr>
            <a:lstStyle/>
            <a:p>
              <a:pPr algn="ctr" defTabSz="685800" fontAlgn="auto">
                <a:spcBef>
                  <a:spcPts val="0"/>
                </a:spcBef>
                <a:spcAft>
                  <a:spcPts val="0"/>
                </a:spcAft>
                <a:defRPr/>
              </a:pPr>
              <a:r>
                <a:rPr kumimoji="0" lang="en-US" altLang="zh-CN" sz="1200" kern="0" dirty="0">
                  <a:solidFill>
                    <a:sysClr val="windowText" lastClr="000000"/>
                  </a:solidFill>
                  <a:latin typeface="Calibri" panose="020F0502020204030204" pitchFamily="34" charset="0"/>
                  <a:ea typeface="黑体" panose="02010609060101010101" pitchFamily="49" charset="-122"/>
                  <a:cs typeface="Calibri" panose="020F0502020204030204" pitchFamily="34" charset="0"/>
                </a:rPr>
                <a:t>GSM, </a:t>
              </a:r>
              <a:r>
                <a:rPr kumimoji="0" lang="en-US" altLang="zh-CN" sz="1200" kern="0" dirty="0" err="1">
                  <a:solidFill>
                    <a:sysClr val="windowText" lastClr="000000"/>
                  </a:solidFill>
                  <a:latin typeface="Calibri" panose="020F0502020204030204" pitchFamily="34" charset="0"/>
                  <a:ea typeface="黑体" panose="02010609060101010101" pitchFamily="49" charset="-122"/>
                  <a:cs typeface="Calibri" panose="020F0502020204030204" pitchFamily="34" charset="0"/>
                </a:rPr>
                <a:t>cdmaOne</a:t>
              </a:r>
              <a:r>
                <a:rPr kumimoji="0" lang="en-US" altLang="zh-CN" sz="1200" kern="0" dirty="0">
                  <a:solidFill>
                    <a:sysClr val="windowText" lastClr="000000"/>
                  </a:solidFill>
                  <a:latin typeface="Calibri" panose="020F0502020204030204" pitchFamily="34" charset="0"/>
                  <a:ea typeface="黑体" panose="02010609060101010101" pitchFamily="49" charset="-122"/>
                  <a:cs typeface="Calibri" panose="020F0502020204030204" pitchFamily="34" charset="0"/>
                </a:rPr>
                <a:t>(IS-95)</a:t>
              </a:r>
            </a:p>
          </p:txBody>
        </p:sp>
        <p:cxnSp>
          <p:nvCxnSpPr>
            <p:cNvPr id="27" name="直接箭头连接符 26"/>
            <p:cNvCxnSpPr/>
            <p:nvPr/>
          </p:nvCxnSpPr>
          <p:spPr>
            <a:xfrm flipV="1">
              <a:off x="1413760" y="4795533"/>
              <a:ext cx="421528" cy="15954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矩形 14"/>
            <p:cNvSpPr>
              <a:spLocks noChangeArrowheads="1"/>
            </p:cNvSpPr>
            <p:nvPr/>
          </p:nvSpPr>
          <p:spPr bwMode="auto">
            <a:xfrm>
              <a:off x="532502" y="5389267"/>
              <a:ext cx="643126" cy="300082"/>
            </a:xfrm>
            <a:prstGeom prst="rect">
              <a:avLst/>
            </a:prstGeom>
            <a:noFill/>
            <a:ln w="9525">
              <a:noFill/>
              <a:miter lim="800000"/>
            </a:ln>
          </p:spPr>
          <p:txBody>
            <a:bodyPr wrap="none">
              <a:spAutoFit/>
            </a:bodyPr>
            <a:lstStyle/>
            <a:p>
              <a:pPr algn="ctr" defTabSz="685800" fontAlgn="auto">
                <a:spcBef>
                  <a:spcPts val="0"/>
                </a:spcBef>
                <a:spcAft>
                  <a:spcPts val="0"/>
                </a:spcAft>
                <a:defRPr/>
              </a:pPr>
              <a:r>
                <a:rPr kumimoji="0" lang="en-US" altLang="zh-CN" sz="1350" b="1" kern="0" dirty="0">
                  <a:solidFill>
                    <a:srgbClr val="C00000"/>
                  </a:solidFill>
                  <a:latin typeface="Calibri" panose="020F0502020204030204" pitchFamily="34" charset="0"/>
                  <a:ea typeface="黑体" panose="02010609060101010101" pitchFamily="49" charset="-122"/>
                  <a:cs typeface="Calibri" panose="020F0502020204030204" pitchFamily="34" charset="0"/>
                </a:rPr>
                <a:t>1980s </a:t>
              </a:r>
              <a:endParaRPr kumimoji="0" lang="zh-CN" altLang="en-US" sz="1350" b="1" kern="0" dirty="0">
                <a:solidFill>
                  <a:sysClr val="windowText" lastClr="000000"/>
                </a:solidFill>
                <a:latin typeface="Calibri" panose="020F0502020204030204" pitchFamily="34" charset="0"/>
                <a:ea typeface="黑体" panose="02010609060101010101" pitchFamily="49" charset="-122"/>
                <a:cs typeface="Calibri" panose="020F0502020204030204" pitchFamily="34" charset="0"/>
              </a:endParaRPr>
            </a:p>
          </p:txBody>
        </p:sp>
        <p:sp>
          <p:nvSpPr>
            <p:cNvPr id="30" name="矩形 15"/>
            <p:cNvSpPr>
              <a:spLocks noChangeArrowheads="1"/>
            </p:cNvSpPr>
            <p:nvPr/>
          </p:nvSpPr>
          <p:spPr bwMode="auto">
            <a:xfrm>
              <a:off x="2128153" y="4897862"/>
              <a:ext cx="643125" cy="300082"/>
            </a:xfrm>
            <a:prstGeom prst="rect">
              <a:avLst/>
            </a:prstGeom>
            <a:noFill/>
            <a:ln w="9525">
              <a:noFill/>
              <a:miter lim="800000"/>
            </a:ln>
          </p:spPr>
          <p:txBody>
            <a:bodyPr wrap="none">
              <a:spAutoFit/>
            </a:bodyPr>
            <a:lstStyle/>
            <a:p>
              <a:pPr defTabSz="685800" fontAlgn="auto">
                <a:spcBef>
                  <a:spcPts val="0"/>
                </a:spcBef>
                <a:spcAft>
                  <a:spcPts val="0"/>
                </a:spcAft>
                <a:defRPr/>
              </a:pPr>
              <a:r>
                <a:rPr kumimoji="0" lang="en-US" altLang="zh-CN" sz="1350" b="1" kern="0" dirty="0">
                  <a:solidFill>
                    <a:srgbClr val="C00000"/>
                  </a:solidFill>
                  <a:latin typeface="Calibri" panose="020F0502020204030204" pitchFamily="34" charset="0"/>
                  <a:ea typeface="黑体" panose="02010609060101010101" pitchFamily="49" charset="-122"/>
                  <a:cs typeface="Calibri" panose="020F0502020204030204" pitchFamily="34" charset="0"/>
                </a:rPr>
                <a:t>1990s </a:t>
              </a:r>
              <a:endParaRPr kumimoji="0" lang="zh-CN" altLang="en-US" sz="1350" b="1" kern="0" dirty="0">
                <a:solidFill>
                  <a:sysClr val="windowText" lastClr="000000"/>
                </a:solidFill>
                <a:latin typeface="Calibri" panose="020F0502020204030204" pitchFamily="34" charset="0"/>
                <a:ea typeface="黑体" panose="02010609060101010101" pitchFamily="49" charset="-122"/>
                <a:cs typeface="Calibri" panose="020F0502020204030204" pitchFamily="34" charset="0"/>
              </a:endParaRPr>
            </a:p>
          </p:txBody>
        </p:sp>
        <p:sp>
          <p:nvSpPr>
            <p:cNvPr id="33" name="TextBox 18"/>
            <p:cNvSpPr txBox="1">
              <a:spLocks noChangeArrowheads="1"/>
            </p:cNvSpPr>
            <p:nvPr/>
          </p:nvSpPr>
          <p:spPr bwMode="auto">
            <a:xfrm>
              <a:off x="1477437" y="5389268"/>
              <a:ext cx="947695" cy="276999"/>
            </a:xfrm>
            <a:prstGeom prst="rect">
              <a:avLst/>
            </a:prstGeom>
            <a:noFill/>
            <a:ln w="9525">
              <a:noFill/>
              <a:miter lim="800000"/>
            </a:ln>
          </p:spPr>
          <p:txBody>
            <a:bodyPr wrap="none">
              <a:spAutoFit/>
            </a:bodyPr>
            <a:lstStyle/>
            <a:p>
              <a:pPr algn="ctr" defTabSz="685800" fontAlgn="auto">
                <a:spcBef>
                  <a:spcPts val="0"/>
                </a:spcBef>
                <a:spcAft>
                  <a:spcPts val="0"/>
                </a:spcAft>
                <a:defRPr/>
              </a:pPr>
              <a:r>
                <a:rPr kumimoji="0" lang="en-US" altLang="zh-CN" sz="1200" kern="0" dirty="0">
                  <a:solidFill>
                    <a:sysClr val="windowText" lastClr="000000"/>
                  </a:solidFill>
                  <a:latin typeface="Calibri" panose="020F0502020204030204" pitchFamily="34" charset="0"/>
                  <a:ea typeface="黑体" panose="02010609060101010101" pitchFamily="49" charset="-122"/>
                  <a:cs typeface="Calibri" panose="020F0502020204030204" pitchFamily="34" charset="0"/>
                </a:rPr>
                <a:t>AMPS, TACS</a:t>
              </a:r>
            </a:p>
          </p:txBody>
        </p:sp>
        <p:cxnSp>
          <p:nvCxnSpPr>
            <p:cNvPr id="34" name="直接箭头连接符 33"/>
            <p:cNvCxnSpPr/>
            <p:nvPr/>
          </p:nvCxnSpPr>
          <p:spPr>
            <a:xfrm flipV="1">
              <a:off x="2959361" y="4314521"/>
              <a:ext cx="421528" cy="15954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 name="矩形 36"/>
            <p:cNvSpPr/>
            <p:nvPr/>
          </p:nvSpPr>
          <p:spPr>
            <a:xfrm>
              <a:off x="397410" y="4545502"/>
              <a:ext cx="913310" cy="2143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auto">
                <a:spcBef>
                  <a:spcPts val="0"/>
                </a:spcBef>
                <a:spcAft>
                  <a:spcPts val="0"/>
                </a:spcAft>
                <a:defRPr/>
              </a:pPr>
              <a:r>
                <a:rPr kumimoji="0" lang="en-US" altLang="zh-CN" sz="1350" kern="0" dirty="0">
                  <a:solidFill>
                    <a:prstClr val="black">
                      <a:lumMod val="85000"/>
                      <a:lumOff val="15000"/>
                    </a:prstClr>
                  </a:solidFill>
                  <a:latin typeface="Calibri" panose="020F0502020204030204" pitchFamily="34" charset="0"/>
                  <a:ea typeface="等线" panose="02010600030101010101" charset="-122"/>
                  <a:cs typeface="Calibri" panose="020F0502020204030204" pitchFamily="34" charset="0"/>
                </a:rPr>
                <a:t>FDMA</a:t>
              </a:r>
              <a:endParaRPr kumimoji="0" lang="zh-CN" altLang="en-US" sz="1350" kern="0" dirty="0">
                <a:solidFill>
                  <a:prstClr val="black">
                    <a:lumMod val="85000"/>
                    <a:lumOff val="15000"/>
                  </a:prstClr>
                </a:solidFill>
                <a:latin typeface="Calibri" panose="020F0502020204030204" pitchFamily="34" charset="0"/>
                <a:ea typeface="等线" panose="02010600030101010101" charset="-122"/>
                <a:cs typeface="Calibri" panose="020F0502020204030204" pitchFamily="34" charset="0"/>
              </a:endParaRPr>
            </a:p>
          </p:txBody>
        </p:sp>
        <p:sp>
          <p:nvSpPr>
            <p:cNvPr id="38" name="矩形 37"/>
            <p:cNvSpPr/>
            <p:nvPr/>
          </p:nvSpPr>
          <p:spPr>
            <a:xfrm>
              <a:off x="1943791" y="4134707"/>
              <a:ext cx="913310" cy="2143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auto">
                <a:spcBef>
                  <a:spcPts val="0"/>
                </a:spcBef>
                <a:spcAft>
                  <a:spcPts val="0"/>
                </a:spcAft>
                <a:defRPr/>
              </a:pPr>
              <a:r>
                <a:rPr kumimoji="0" lang="en-US" altLang="zh-CN" sz="1350" kern="0" dirty="0">
                  <a:solidFill>
                    <a:prstClr val="black">
                      <a:lumMod val="85000"/>
                      <a:lumOff val="15000"/>
                    </a:prstClr>
                  </a:solidFill>
                  <a:latin typeface="Calibri" panose="020F0502020204030204" pitchFamily="34" charset="0"/>
                  <a:ea typeface="等线" panose="02010600030101010101" charset="-122"/>
                  <a:cs typeface="Calibri" panose="020F0502020204030204" pitchFamily="34" charset="0"/>
                </a:rPr>
                <a:t>TDMA</a:t>
              </a:r>
              <a:endParaRPr kumimoji="0" lang="zh-CN" altLang="en-US" sz="1350" kern="0" dirty="0">
                <a:solidFill>
                  <a:prstClr val="black">
                    <a:lumMod val="85000"/>
                    <a:lumOff val="15000"/>
                  </a:prstClr>
                </a:solidFill>
                <a:latin typeface="Calibri" panose="020F0502020204030204" pitchFamily="34" charset="0"/>
                <a:ea typeface="等线" panose="02010600030101010101" charset="-122"/>
                <a:cs typeface="Calibri" panose="020F0502020204030204" pitchFamily="34" charset="0"/>
              </a:endParaRPr>
            </a:p>
          </p:txBody>
        </p:sp>
        <p:sp>
          <p:nvSpPr>
            <p:cNvPr id="49" name="右箭头 36"/>
            <p:cNvSpPr/>
            <p:nvPr/>
          </p:nvSpPr>
          <p:spPr>
            <a:xfrm rot="10800000">
              <a:off x="1137387" y="5492048"/>
              <a:ext cx="330977" cy="80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auto">
                <a:spcBef>
                  <a:spcPts val="0"/>
                </a:spcBef>
                <a:spcAft>
                  <a:spcPts val="0"/>
                </a:spcAft>
                <a:defRPr/>
              </a:pPr>
              <a:endParaRPr kumimoji="0" lang="zh-CN" altLang="en-US" sz="1350">
                <a:solidFill>
                  <a:prstClr val="white"/>
                </a:solidFill>
                <a:latin typeface="Calibri" panose="020F0502020204030204" pitchFamily="34" charset="0"/>
                <a:ea typeface="等线" panose="02010600030101010101" charset="-122"/>
                <a:cs typeface="Calibri" panose="020F0502020204030204" pitchFamily="34" charset="0"/>
              </a:endParaRPr>
            </a:p>
          </p:txBody>
        </p:sp>
        <p:sp>
          <p:nvSpPr>
            <p:cNvPr id="50" name="右箭头 37"/>
            <p:cNvSpPr/>
            <p:nvPr/>
          </p:nvSpPr>
          <p:spPr>
            <a:xfrm rot="10800000">
              <a:off x="2894054" y="4843158"/>
              <a:ext cx="330977" cy="1119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auto">
                <a:spcBef>
                  <a:spcPts val="0"/>
                </a:spcBef>
                <a:spcAft>
                  <a:spcPts val="0"/>
                </a:spcAft>
                <a:defRPr/>
              </a:pPr>
              <a:endParaRPr kumimoji="0" lang="zh-CN" altLang="en-US" sz="1350">
                <a:solidFill>
                  <a:prstClr val="white"/>
                </a:solidFill>
                <a:latin typeface="Calibri" panose="020F0502020204030204" pitchFamily="34" charset="0"/>
                <a:ea typeface="等线" panose="02010600030101010101" charset="-122"/>
                <a:cs typeface="Calibri" panose="020F0502020204030204" pitchFamily="34" charset="0"/>
              </a:endParaRPr>
            </a:p>
          </p:txBody>
        </p:sp>
        <p:sp>
          <p:nvSpPr>
            <p:cNvPr id="5" name="矩形 4"/>
            <p:cNvSpPr/>
            <p:nvPr/>
          </p:nvSpPr>
          <p:spPr>
            <a:xfrm>
              <a:off x="197603" y="3831126"/>
              <a:ext cx="2838133" cy="2049869"/>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kumimoji="0" lang="zh-CN" altLang="en-US" sz="1350">
                <a:solidFill>
                  <a:prstClr val="white"/>
                </a:solidFill>
                <a:latin typeface="等线" panose="02010600030101010101" charset="-122"/>
                <a:ea typeface="等线" panose="02010600030101010101" charset="-122"/>
              </a:endParaRPr>
            </a:p>
          </p:txBody>
        </p:sp>
        <p:sp>
          <p:nvSpPr>
            <p:cNvPr id="7" name="文本框 6"/>
            <p:cNvSpPr txBox="1"/>
            <p:nvPr/>
          </p:nvSpPr>
          <p:spPr>
            <a:xfrm>
              <a:off x="168910" y="3827293"/>
              <a:ext cx="1757266" cy="369332"/>
            </a:xfrm>
            <a:prstGeom prst="rect">
              <a:avLst/>
            </a:prstGeom>
            <a:noFill/>
          </p:spPr>
          <p:txBody>
            <a:bodyPr wrap="square" rtlCol="0">
              <a:spAutoFit/>
            </a:bodyPr>
            <a:lstStyle/>
            <a:p>
              <a:pPr algn="ctr" defTabSz="685800" fontAlgn="auto">
                <a:spcBef>
                  <a:spcPts val="0"/>
                </a:spcBef>
                <a:spcAft>
                  <a:spcPts val="0"/>
                </a:spcAft>
                <a:defRPr/>
              </a:pPr>
              <a:r>
                <a:rPr kumimoji="0" lang="en-US" altLang="zh-CN" sz="1800" b="1" dirty="0">
                  <a:solidFill>
                    <a:prstClr val="black"/>
                  </a:solidFill>
                  <a:latin typeface="微软雅黑" panose="020B0503020204020204" charset="-122"/>
                  <a:ea typeface="微软雅黑" panose="020B0503020204020204" charset="-122"/>
                  <a:sym typeface="Wingdings" panose="05000000000000000000" pitchFamily="2" charset="2"/>
                </a:rPr>
                <a:t>Digitalization</a:t>
              </a:r>
              <a:endParaRPr kumimoji="0" lang="zh-CN" altLang="en-US" sz="1800" b="1" dirty="0">
                <a:solidFill>
                  <a:srgbClr val="C00000"/>
                </a:solidFill>
                <a:latin typeface="微软雅黑" panose="020B0503020204020204" charset="-122"/>
                <a:ea typeface="微软雅黑" panose="020B0503020204020204" charset="-122"/>
              </a:endParaRPr>
            </a:p>
          </p:txBody>
        </p:sp>
        <p:sp>
          <p:nvSpPr>
            <p:cNvPr id="61" name="文本框 60"/>
            <p:cNvSpPr txBox="1"/>
            <p:nvPr/>
          </p:nvSpPr>
          <p:spPr>
            <a:xfrm>
              <a:off x="483336" y="3295605"/>
              <a:ext cx="2171019" cy="461665"/>
            </a:xfrm>
            <a:prstGeom prst="rect">
              <a:avLst/>
            </a:prstGeom>
            <a:noFill/>
          </p:spPr>
          <p:txBody>
            <a:bodyPr wrap="square" rtlCol="0">
              <a:spAutoFit/>
            </a:bodyPr>
            <a:lstStyle/>
            <a:p>
              <a:pPr algn="ctr" defTabSz="685800" fontAlgn="auto">
                <a:spcBef>
                  <a:spcPts val="0"/>
                </a:spcBef>
                <a:spcAft>
                  <a:spcPts val="0"/>
                </a:spcAft>
                <a:defRPr/>
              </a:pPr>
              <a:r>
                <a:rPr kumimoji="0" lang="en-US" altLang="zh-CN" sz="2400" b="1" dirty="0">
                  <a:latin typeface="Arial Narrow" panose="020B0606020202030204" pitchFamily="34" charset="0"/>
                  <a:ea typeface="微软雅黑" panose="020B0503020204020204" charset="-122"/>
                </a:rPr>
                <a:t>Mobile Phone</a:t>
              </a:r>
              <a:endParaRPr kumimoji="0" lang="zh-CN" altLang="en-US" sz="2400" b="1" dirty="0">
                <a:latin typeface="Arial Narrow" panose="020B0606020202030204" pitchFamily="34" charset="0"/>
                <a:ea typeface="微软雅黑" panose="020B0503020204020204" charset="-122"/>
              </a:endParaRPr>
            </a:p>
          </p:txBody>
        </p:sp>
      </p:grpSp>
      <p:grpSp>
        <p:nvGrpSpPr>
          <p:cNvPr id="4" name="组合 3"/>
          <p:cNvGrpSpPr/>
          <p:nvPr/>
        </p:nvGrpSpPr>
        <p:grpSpPr>
          <a:xfrm>
            <a:off x="3243706" y="2131134"/>
            <a:ext cx="3298640" cy="2581512"/>
            <a:chOff x="3243706" y="2131134"/>
            <a:chExt cx="3298640" cy="2581512"/>
          </a:xfrm>
        </p:grpSpPr>
        <p:sp>
          <p:nvSpPr>
            <p:cNvPr id="22" name="椭圆 21"/>
            <p:cNvSpPr/>
            <p:nvPr/>
          </p:nvSpPr>
          <p:spPr>
            <a:xfrm>
              <a:off x="3380889" y="3884704"/>
              <a:ext cx="1194328" cy="589360"/>
            </a:xfrm>
            <a:prstGeom prst="ellipse">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auto">
                <a:spcBef>
                  <a:spcPts val="0"/>
                </a:spcBef>
                <a:spcAft>
                  <a:spcPts val="0"/>
                </a:spcAft>
                <a:defRPr/>
              </a:pPr>
              <a:r>
                <a:rPr kumimoji="0" lang="en-US" altLang="zh-CN" sz="1800" b="1" kern="0" dirty="0">
                  <a:solidFill>
                    <a:prstClr val="black"/>
                  </a:solidFill>
                  <a:latin typeface="Calibri" panose="020F0502020204030204" pitchFamily="34" charset="0"/>
                  <a:ea typeface="等线" panose="02010600030101010101" charset="-122"/>
                  <a:cs typeface="Calibri" panose="020F0502020204030204" pitchFamily="34" charset="0"/>
                </a:rPr>
                <a:t>3G</a:t>
              </a:r>
              <a:endParaRPr kumimoji="0" lang="zh-CN" altLang="en-US" sz="1800" b="1" kern="0" dirty="0">
                <a:solidFill>
                  <a:prstClr val="black"/>
                </a:solidFill>
                <a:latin typeface="Calibri" panose="020F0502020204030204" pitchFamily="34" charset="0"/>
                <a:ea typeface="等线" panose="02010600030101010101" charset="-122"/>
                <a:cs typeface="Calibri" panose="020F0502020204030204" pitchFamily="34" charset="0"/>
              </a:endParaRPr>
            </a:p>
          </p:txBody>
        </p:sp>
        <p:sp>
          <p:nvSpPr>
            <p:cNvPr id="23" name="椭圆 22"/>
            <p:cNvSpPr/>
            <p:nvPr/>
          </p:nvSpPr>
          <p:spPr>
            <a:xfrm>
              <a:off x="4996744" y="3402502"/>
              <a:ext cx="1194329" cy="589359"/>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auto">
                <a:spcBef>
                  <a:spcPts val="0"/>
                </a:spcBef>
                <a:spcAft>
                  <a:spcPts val="0"/>
                </a:spcAft>
                <a:defRPr/>
              </a:pPr>
              <a:r>
                <a:rPr kumimoji="0" lang="en-US" altLang="zh-CN" sz="1800" b="1" kern="0" dirty="0">
                  <a:solidFill>
                    <a:prstClr val="black"/>
                  </a:solidFill>
                  <a:latin typeface="Calibri" panose="020F0502020204030204" pitchFamily="34" charset="0"/>
                  <a:ea typeface="等线" panose="02010600030101010101" charset="-122"/>
                  <a:cs typeface="Calibri" panose="020F0502020204030204" pitchFamily="34" charset="0"/>
                </a:rPr>
                <a:t>4G</a:t>
              </a:r>
              <a:endParaRPr kumimoji="0" lang="zh-CN" altLang="en-US" sz="1800" b="1" kern="0" dirty="0">
                <a:solidFill>
                  <a:prstClr val="black"/>
                </a:solidFill>
                <a:latin typeface="Calibri" panose="020F0502020204030204" pitchFamily="34" charset="0"/>
                <a:ea typeface="等线" panose="02010600030101010101" charset="-122"/>
                <a:cs typeface="Calibri" panose="020F0502020204030204" pitchFamily="34" charset="0"/>
              </a:endParaRPr>
            </a:p>
          </p:txBody>
        </p:sp>
        <p:sp>
          <p:nvSpPr>
            <p:cNvPr id="25" name="TextBox 10"/>
            <p:cNvSpPr txBox="1">
              <a:spLocks noChangeArrowheads="1"/>
            </p:cNvSpPr>
            <p:nvPr/>
          </p:nvSpPr>
          <p:spPr bwMode="auto">
            <a:xfrm>
              <a:off x="4590624" y="4179824"/>
              <a:ext cx="1550425" cy="387798"/>
            </a:xfrm>
            <a:prstGeom prst="rect">
              <a:avLst/>
            </a:prstGeom>
            <a:noFill/>
            <a:ln w="9525">
              <a:noFill/>
              <a:miter lim="800000"/>
            </a:ln>
          </p:spPr>
          <p:txBody>
            <a:bodyPr wrap="none">
              <a:spAutoFit/>
            </a:bodyPr>
            <a:lstStyle/>
            <a:p>
              <a:pPr algn="ctr" defTabSz="685800" fontAlgn="auto">
                <a:lnSpc>
                  <a:spcPct val="80000"/>
                </a:lnSpc>
                <a:spcBef>
                  <a:spcPts val="0"/>
                </a:spcBef>
                <a:spcAft>
                  <a:spcPts val="0"/>
                </a:spcAft>
                <a:defRPr/>
              </a:pPr>
              <a:r>
                <a:rPr kumimoji="0" lang="en-US" altLang="zh-CN" sz="1200" kern="0" dirty="0">
                  <a:solidFill>
                    <a:sysClr val="windowText" lastClr="000000"/>
                  </a:solidFill>
                  <a:latin typeface="Calibri" panose="020F0502020204030204" pitchFamily="34" charset="0"/>
                  <a:ea typeface="黑体" panose="02010609060101010101" pitchFamily="49" charset="-122"/>
                  <a:cs typeface="Calibri" panose="020F0502020204030204" pitchFamily="34" charset="0"/>
                </a:rPr>
                <a:t>WCDMA, TD-SCDMA, </a:t>
              </a:r>
            </a:p>
            <a:p>
              <a:pPr algn="ctr" defTabSz="685800" fontAlgn="auto">
                <a:lnSpc>
                  <a:spcPct val="80000"/>
                </a:lnSpc>
                <a:spcBef>
                  <a:spcPts val="0"/>
                </a:spcBef>
                <a:spcAft>
                  <a:spcPts val="0"/>
                </a:spcAft>
                <a:defRPr/>
              </a:pPr>
              <a:r>
                <a:rPr kumimoji="0" lang="en-US" altLang="zh-CN" sz="1200" kern="0" dirty="0">
                  <a:solidFill>
                    <a:sysClr val="windowText" lastClr="000000"/>
                  </a:solidFill>
                  <a:latin typeface="Calibri" panose="020F0502020204030204" pitchFamily="34" charset="0"/>
                  <a:ea typeface="黑体" panose="02010609060101010101" pitchFamily="49" charset="-122"/>
                  <a:cs typeface="Calibri" panose="020F0502020204030204" pitchFamily="34" charset="0"/>
                </a:rPr>
                <a:t>CDMA2000</a:t>
              </a:r>
              <a:endParaRPr kumimoji="0" lang="zh-CN" altLang="en-US" sz="1200" kern="0" dirty="0">
                <a:solidFill>
                  <a:sysClr val="windowText" lastClr="000000"/>
                </a:solidFill>
                <a:latin typeface="Calibri" panose="020F0502020204030204" pitchFamily="34" charset="0"/>
                <a:ea typeface="黑体" panose="02010609060101010101" pitchFamily="49" charset="-122"/>
                <a:cs typeface="Calibri" panose="020F0502020204030204" pitchFamily="34" charset="0"/>
              </a:endParaRPr>
            </a:p>
          </p:txBody>
        </p:sp>
        <p:sp>
          <p:nvSpPr>
            <p:cNvPr id="26" name="TextBox 11"/>
            <p:cNvSpPr txBox="1">
              <a:spLocks noChangeArrowheads="1"/>
            </p:cNvSpPr>
            <p:nvPr/>
          </p:nvSpPr>
          <p:spPr bwMode="auto">
            <a:xfrm>
              <a:off x="4312478" y="2991732"/>
              <a:ext cx="1964000" cy="276999"/>
            </a:xfrm>
            <a:prstGeom prst="rect">
              <a:avLst/>
            </a:prstGeom>
            <a:noFill/>
            <a:ln w="9525">
              <a:noFill/>
              <a:miter lim="800000"/>
            </a:ln>
          </p:spPr>
          <p:txBody>
            <a:bodyPr wrap="none">
              <a:spAutoFit/>
            </a:bodyPr>
            <a:lstStyle/>
            <a:p>
              <a:pPr algn="ctr" defTabSz="685800" fontAlgn="auto">
                <a:spcBef>
                  <a:spcPts val="0"/>
                </a:spcBef>
                <a:spcAft>
                  <a:spcPts val="0"/>
                </a:spcAft>
                <a:defRPr/>
              </a:pPr>
              <a:r>
                <a:rPr kumimoji="0" lang="en-US" altLang="zh-CN" sz="1200" kern="0" dirty="0">
                  <a:solidFill>
                    <a:sysClr val="windowText" lastClr="000000"/>
                  </a:solidFill>
                  <a:latin typeface="Calibri" panose="020F0502020204030204" pitchFamily="34" charset="0"/>
                  <a:ea typeface="黑体" panose="02010609060101010101" pitchFamily="49" charset="-122"/>
                  <a:cs typeface="Calibri" panose="020F0502020204030204" pitchFamily="34" charset="0"/>
                </a:rPr>
                <a:t>LTE/LTE-Advanced, 802.16m</a:t>
              </a:r>
              <a:endParaRPr kumimoji="0" lang="zh-CN" altLang="en-US" sz="1200" kern="0" dirty="0">
                <a:solidFill>
                  <a:sysClr val="windowText" lastClr="000000"/>
                </a:solidFill>
                <a:latin typeface="Calibri" panose="020F0502020204030204" pitchFamily="34" charset="0"/>
                <a:ea typeface="黑体" panose="02010609060101010101" pitchFamily="49" charset="-122"/>
                <a:cs typeface="Calibri" panose="020F0502020204030204" pitchFamily="34" charset="0"/>
              </a:endParaRPr>
            </a:p>
          </p:txBody>
        </p:sp>
        <p:sp>
          <p:nvSpPr>
            <p:cNvPr id="31" name="矩形 16"/>
            <p:cNvSpPr>
              <a:spLocks noChangeArrowheads="1"/>
            </p:cNvSpPr>
            <p:nvPr/>
          </p:nvSpPr>
          <p:spPr bwMode="auto">
            <a:xfrm>
              <a:off x="5359723" y="3944785"/>
              <a:ext cx="643125" cy="300082"/>
            </a:xfrm>
            <a:prstGeom prst="rect">
              <a:avLst/>
            </a:prstGeom>
            <a:noFill/>
            <a:ln w="9525">
              <a:noFill/>
              <a:miter lim="800000"/>
            </a:ln>
          </p:spPr>
          <p:txBody>
            <a:bodyPr wrap="none">
              <a:spAutoFit/>
            </a:bodyPr>
            <a:lstStyle/>
            <a:p>
              <a:pPr defTabSz="685800" fontAlgn="auto">
                <a:spcBef>
                  <a:spcPts val="0"/>
                </a:spcBef>
                <a:spcAft>
                  <a:spcPts val="0"/>
                </a:spcAft>
                <a:defRPr/>
              </a:pPr>
              <a:r>
                <a:rPr kumimoji="0" lang="en-US" altLang="zh-CN" sz="1350" b="1" kern="0" dirty="0">
                  <a:solidFill>
                    <a:srgbClr val="C00000"/>
                  </a:solidFill>
                  <a:latin typeface="Calibri" panose="020F0502020204030204" pitchFamily="34" charset="0"/>
                  <a:ea typeface="黑体" panose="02010609060101010101" pitchFamily="49" charset="-122"/>
                  <a:cs typeface="Calibri" panose="020F0502020204030204" pitchFamily="34" charset="0"/>
                </a:rPr>
                <a:t>2010s </a:t>
              </a:r>
              <a:endParaRPr kumimoji="0" lang="zh-CN" altLang="en-US" sz="1350" b="1" kern="0" dirty="0">
                <a:solidFill>
                  <a:sysClr val="windowText" lastClr="000000"/>
                </a:solidFill>
                <a:latin typeface="Calibri" panose="020F0502020204030204" pitchFamily="34" charset="0"/>
                <a:ea typeface="黑体" panose="02010609060101010101" pitchFamily="49" charset="-122"/>
                <a:cs typeface="Calibri" panose="020F0502020204030204" pitchFamily="34" charset="0"/>
              </a:endParaRPr>
            </a:p>
          </p:txBody>
        </p:sp>
        <p:sp>
          <p:nvSpPr>
            <p:cNvPr id="32" name="矩形 17"/>
            <p:cNvSpPr>
              <a:spLocks noChangeArrowheads="1"/>
            </p:cNvSpPr>
            <p:nvPr/>
          </p:nvSpPr>
          <p:spPr bwMode="auto">
            <a:xfrm>
              <a:off x="3733730" y="4412564"/>
              <a:ext cx="643125" cy="300082"/>
            </a:xfrm>
            <a:prstGeom prst="rect">
              <a:avLst/>
            </a:prstGeom>
            <a:noFill/>
            <a:ln w="9525">
              <a:noFill/>
              <a:miter lim="800000"/>
            </a:ln>
          </p:spPr>
          <p:txBody>
            <a:bodyPr wrap="none">
              <a:spAutoFit/>
            </a:bodyPr>
            <a:lstStyle/>
            <a:p>
              <a:pPr defTabSz="685800" fontAlgn="auto">
                <a:spcBef>
                  <a:spcPts val="0"/>
                </a:spcBef>
                <a:spcAft>
                  <a:spcPts val="0"/>
                </a:spcAft>
                <a:defRPr/>
              </a:pPr>
              <a:r>
                <a:rPr kumimoji="0" lang="en-US" altLang="zh-CN" sz="1350" b="1" kern="0" dirty="0">
                  <a:solidFill>
                    <a:srgbClr val="C00000"/>
                  </a:solidFill>
                  <a:latin typeface="Calibri" panose="020F0502020204030204" pitchFamily="34" charset="0"/>
                  <a:ea typeface="黑体" panose="02010609060101010101" pitchFamily="49" charset="-122"/>
                  <a:cs typeface="Calibri" panose="020F0502020204030204" pitchFamily="34" charset="0"/>
                </a:rPr>
                <a:t>2000s </a:t>
              </a:r>
              <a:endParaRPr kumimoji="0" lang="zh-CN" altLang="en-US" sz="1350" b="1" kern="0" dirty="0">
                <a:solidFill>
                  <a:sysClr val="windowText" lastClr="000000"/>
                </a:solidFill>
                <a:latin typeface="Calibri" panose="020F0502020204030204" pitchFamily="34" charset="0"/>
                <a:ea typeface="黑体" panose="02010609060101010101" pitchFamily="49" charset="-122"/>
                <a:cs typeface="Calibri" panose="020F0502020204030204" pitchFamily="34" charset="0"/>
              </a:endParaRPr>
            </a:p>
          </p:txBody>
        </p:sp>
        <p:cxnSp>
          <p:nvCxnSpPr>
            <p:cNvPr id="35" name="直接箭头连接符 34"/>
            <p:cNvCxnSpPr/>
            <p:nvPr/>
          </p:nvCxnSpPr>
          <p:spPr>
            <a:xfrm flipV="1">
              <a:off x="4575217" y="3831127"/>
              <a:ext cx="421528" cy="15954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6" name="直接箭头连接符 35"/>
            <p:cNvCxnSpPr/>
            <p:nvPr/>
          </p:nvCxnSpPr>
          <p:spPr>
            <a:xfrm flipV="1">
              <a:off x="6120818" y="3350114"/>
              <a:ext cx="421528" cy="15954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9" name="矩形 38"/>
            <p:cNvSpPr/>
            <p:nvPr/>
          </p:nvSpPr>
          <p:spPr>
            <a:xfrm>
              <a:off x="3243706" y="3685369"/>
              <a:ext cx="1438415" cy="1770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auto">
                <a:spcBef>
                  <a:spcPts val="0"/>
                </a:spcBef>
                <a:spcAft>
                  <a:spcPts val="0"/>
                </a:spcAft>
                <a:defRPr/>
              </a:pPr>
              <a:r>
                <a:rPr kumimoji="0" lang="en-US" altLang="zh-CN" sz="1350" kern="0" dirty="0">
                  <a:solidFill>
                    <a:prstClr val="black">
                      <a:lumMod val="85000"/>
                      <a:lumOff val="15000"/>
                    </a:prstClr>
                  </a:solidFill>
                  <a:latin typeface="Calibri" panose="020F0502020204030204" pitchFamily="34" charset="0"/>
                  <a:ea typeface="等线" panose="02010600030101010101" charset="-122"/>
                  <a:cs typeface="Calibri" panose="020F0502020204030204" pitchFamily="34" charset="0"/>
                </a:rPr>
                <a:t>CDMA</a:t>
              </a:r>
              <a:endParaRPr kumimoji="0" lang="zh-CN" altLang="en-US" sz="1350" kern="0" dirty="0">
                <a:solidFill>
                  <a:prstClr val="black">
                    <a:lumMod val="85000"/>
                    <a:lumOff val="15000"/>
                  </a:prstClr>
                </a:solidFill>
                <a:latin typeface="Calibri" panose="020F0502020204030204" pitchFamily="34" charset="0"/>
                <a:ea typeface="等线" panose="02010600030101010101" charset="-122"/>
                <a:cs typeface="Calibri" panose="020F0502020204030204" pitchFamily="34" charset="0"/>
              </a:endParaRPr>
            </a:p>
          </p:txBody>
        </p:sp>
        <p:sp>
          <p:nvSpPr>
            <p:cNvPr id="40" name="矩形 39"/>
            <p:cNvSpPr/>
            <p:nvPr/>
          </p:nvSpPr>
          <p:spPr>
            <a:xfrm>
              <a:off x="4758575" y="3195487"/>
              <a:ext cx="1606968" cy="2047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auto">
                <a:spcBef>
                  <a:spcPts val="0"/>
                </a:spcBef>
                <a:spcAft>
                  <a:spcPts val="0"/>
                </a:spcAft>
                <a:defRPr/>
              </a:pPr>
              <a:r>
                <a:rPr kumimoji="0" lang="en-US" altLang="zh-CN" sz="1350" kern="0" dirty="0">
                  <a:solidFill>
                    <a:prstClr val="black">
                      <a:lumMod val="85000"/>
                      <a:lumOff val="15000"/>
                    </a:prstClr>
                  </a:solidFill>
                  <a:latin typeface="Calibri" panose="020F0502020204030204" pitchFamily="34" charset="0"/>
                  <a:ea typeface="等线" panose="02010600030101010101" charset="-122"/>
                  <a:cs typeface="Calibri" panose="020F0502020204030204" pitchFamily="34" charset="0"/>
                </a:rPr>
                <a:t>OFDM + MIMO</a:t>
              </a:r>
              <a:endParaRPr kumimoji="0" lang="zh-CN" altLang="en-US" sz="1350" kern="0" dirty="0">
                <a:solidFill>
                  <a:prstClr val="black">
                    <a:lumMod val="85000"/>
                    <a:lumOff val="15000"/>
                  </a:prstClr>
                </a:solidFill>
                <a:latin typeface="Calibri" panose="020F0502020204030204" pitchFamily="34" charset="0"/>
                <a:ea typeface="等线" panose="02010600030101010101" charset="-122"/>
                <a:cs typeface="Calibri" panose="020F0502020204030204" pitchFamily="34" charset="0"/>
              </a:endParaRPr>
            </a:p>
          </p:txBody>
        </p:sp>
        <p:sp>
          <p:nvSpPr>
            <p:cNvPr id="47" name="右箭头 34"/>
            <p:cNvSpPr/>
            <p:nvPr/>
          </p:nvSpPr>
          <p:spPr>
            <a:xfrm rot="10800000">
              <a:off x="4632697" y="4371340"/>
              <a:ext cx="330977" cy="1119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auto">
                <a:spcBef>
                  <a:spcPts val="0"/>
                </a:spcBef>
                <a:spcAft>
                  <a:spcPts val="0"/>
                </a:spcAft>
                <a:defRPr/>
              </a:pPr>
              <a:endParaRPr kumimoji="0" lang="zh-CN" altLang="en-US" sz="1350">
                <a:solidFill>
                  <a:prstClr val="white"/>
                </a:solidFill>
                <a:latin typeface="Calibri" panose="020F0502020204030204" pitchFamily="34" charset="0"/>
                <a:ea typeface="等线" panose="02010600030101010101" charset="-122"/>
                <a:cs typeface="Calibri" panose="020F0502020204030204" pitchFamily="34" charset="0"/>
              </a:endParaRPr>
            </a:p>
          </p:txBody>
        </p:sp>
        <p:sp>
          <p:nvSpPr>
            <p:cNvPr id="54" name="矩形 53"/>
            <p:cNvSpPr/>
            <p:nvPr/>
          </p:nvSpPr>
          <p:spPr>
            <a:xfrm>
              <a:off x="3251556" y="2606986"/>
              <a:ext cx="2992785" cy="2027518"/>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kumimoji="0" lang="zh-CN" altLang="en-US" sz="1350">
                <a:solidFill>
                  <a:prstClr val="white"/>
                </a:solidFill>
                <a:latin typeface="等线" panose="02010600030101010101" charset="-122"/>
                <a:ea typeface="等线" panose="02010600030101010101" charset="-122"/>
              </a:endParaRPr>
            </a:p>
          </p:txBody>
        </p:sp>
        <p:sp>
          <p:nvSpPr>
            <p:cNvPr id="62" name="文本框 61"/>
            <p:cNvSpPr txBox="1"/>
            <p:nvPr/>
          </p:nvSpPr>
          <p:spPr>
            <a:xfrm>
              <a:off x="3563888" y="2131134"/>
              <a:ext cx="2122974" cy="461665"/>
            </a:xfrm>
            <a:prstGeom prst="rect">
              <a:avLst/>
            </a:prstGeom>
            <a:noFill/>
          </p:spPr>
          <p:txBody>
            <a:bodyPr wrap="square" rtlCol="0">
              <a:spAutoFit/>
            </a:bodyPr>
            <a:lstStyle/>
            <a:p>
              <a:pPr algn="ctr" defTabSz="685800" fontAlgn="auto">
                <a:spcBef>
                  <a:spcPts val="0"/>
                </a:spcBef>
                <a:spcAft>
                  <a:spcPts val="0"/>
                </a:spcAft>
                <a:defRPr/>
              </a:pPr>
              <a:r>
                <a:rPr kumimoji="0" lang="en-US" altLang="zh-CN" sz="2400" b="1" dirty="0">
                  <a:solidFill>
                    <a:srgbClr val="0000CC"/>
                  </a:solidFill>
                  <a:latin typeface="Arial Narrow" panose="020B0606020202030204" pitchFamily="34" charset="0"/>
                  <a:ea typeface="微软雅黑" panose="020B0503020204020204" charset="-122"/>
                </a:rPr>
                <a:t>Mobile Internet</a:t>
              </a:r>
              <a:endParaRPr kumimoji="0" lang="zh-CN" altLang="en-US" sz="2400" b="1" dirty="0">
                <a:solidFill>
                  <a:srgbClr val="0000CC"/>
                </a:solidFill>
                <a:latin typeface="Arial Narrow" panose="020B0606020202030204" pitchFamily="34" charset="0"/>
                <a:ea typeface="微软雅黑" panose="020B0503020204020204" charset="-122"/>
              </a:endParaRPr>
            </a:p>
          </p:txBody>
        </p:sp>
      </p:grpSp>
      <p:grpSp>
        <p:nvGrpSpPr>
          <p:cNvPr id="8" name="组合 7"/>
          <p:cNvGrpSpPr/>
          <p:nvPr/>
        </p:nvGrpSpPr>
        <p:grpSpPr>
          <a:xfrm>
            <a:off x="6208610" y="1510636"/>
            <a:ext cx="2879968" cy="2711147"/>
            <a:chOff x="6208610" y="1510636"/>
            <a:chExt cx="2879968" cy="2711147"/>
          </a:xfrm>
        </p:grpSpPr>
        <p:sp>
          <p:nvSpPr>
            <p:cNvPr id="28" name="云形 27"/>
            <p:cNvSpPr/>
            <p:nvPr/>
          </p:nvSpPr>
          <p:spPr>
            <a:xfrm>
              <a:off x="6578898" y="2821546"/>
              <a:ext cx="2376270" cy="696515"/>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defTabSz="685800" fontAlgn="auto">
                <a:spcBef>
                  <a:spcPts val="0"/>
                </a:spcBef>
                <a:spcAft>
                  <a:spcPts val="0"/>
                </a:spcAft>
                <a:defRPr/>
              </a:pPr>
              <a:r>
                <a:rPr kumimoji="0" lang="en-US" altLang="zh-CN" sz="1800" b="1" kern="0" dirty="0">
                  <a:solidFill>
                    <a:prstClr val="black"/>
                  </a:solidFill>
                  <a:latin typeface="Calibri" panose="020F0502020204030204" pitchFamily="34" charset="0"/>
                  <a:ea typeface="微软雅黑" panose="020B0503020204020204" charset="-122"/>
                  <a:cs typeface="Calibri" panose="020F0502020204030204" pitchFamily="34" charset="0"/>
                </a:rPr>
                <a:t>5G/ B5G/ 6G</a:t>
              </a:r>
              <a:r>
                <a:rPr kumimoji="0" lang="zh-CN" altLang="en-US" sz="1800" b="1" kern="0" dirty="0">
                  <a:solidFill>
                    <a:prstClr val="black"/>
                  </a:solidFill>
                  <a:latin typeface="Calibri" panose="020F0502020204030204" pitchFamily="34" charset="0"/>
                  <a:ea typeface="微软雅黑" panose="020B0503020204020204" charset="-122"/>
                  <a:cs typeface="Calibri" panose="020F0502020204030204" pitchFamily="34" charset="0"/>
                </a:rPr>
                <a:t>？</a:t>
              </a:r>
            </a:p>
          </p:txBody>
        </p:sp>
        <p:sp>
          <p:nvSpPr>
            <p:cNvPr id="41" name="矩形 40"/>
            <p:cNvSpPr/>
            <p:nvPr/>
          </p:nvSpPr>
          <p:spPr>
            <a:xfrm>
              <a:off x="6542345" y="2537512"/>
              <a:ext cx="2475854" cy="2881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auto">
                <a:lnSpc>
                  <a:spcPct val="80000"/>
                </a:lnSpc>
                <a:spcBef>
                  <a:spcPts val="0"/>
                </a:spcBef>
                <a:spcAft>
                  <a:spcPts val="0"/>
                </a:spcAft>
                <a:defRPr/>
              </a:pPr>
              <a:r>
                <a:rPr kumimoji="0" lang="en-US" altLang="zh-CN" sz="1350" kern="0" dirty="0">
                  <a:solidFill>
                    <a:prstClr val="black">
                      <a:lumMod val="85000"/>
                      <a:lumOff val="15000"/>
                    </a:prstClr>
                  </a:solidFill>
                  <a:latin typeface="Calibri" panose="020F0502020204030204" pitchFamily="34" charset="0"/>
                  <a:ea typeface="等线" panose="02010600030101010101" charset="-122"/>
                  <a:cs typeface="Calibri" panose="020F0502020204030204" pitchFamily="34" charset="0"/>
                </a:rPr>
                <a:t>M-MIMO, UDN, </a:t>
              </a:r>
              <a:r>
                <a:rPr kumimoji="0" lang="en-US" altLang="zh-CN" sz="1350" kern="0" dirty="0" err="1">
                  <a:solidFill>
                    <a:prstClr val="black">
                      <a:lumMod val="85000"/>
                      <a:lumOff val="15000"/>
                    </a:prstClr>
                  </a:solidFill>
                  <a:latin typeface="Calibri" panose="020F0502020204030204" pitchFamily="34" charset="0"/>
                  <a:ea typeface="等线" panose="02010600030101010101" charset="-122"/>
                  <a:cs typeface="Calibri" panose="020F0502020204030204" pitchFamily="34" charset="0"/>
                </a:rPr>
                <a:t>NoMA</a:t>
              </a:r>
              <a:r>
                <a:rPr kumimoji="0" lang="en-US" altLang="zh-CN" sz="1350" kern="0" dirty="0">
                  <a:solidFill>
                    <a:prstClr val="black">
                      <a:lumMod val="85000"/>
                      <a:lumOff val="15000"/>
                    </a:prstClr>
                  </a:solidFill>
                  <a:latin typeface="Calibri" panose="020F0502020204030204" pitchFamily="34" charset="0"/>
                  <a:ea typeface="等线" panose="02010600030101010101" charset="-122"/>
                  <a:cs typeface="Calibri" panose="020F0502020204030204" pitchFamily="34" charset="0"/>
                </a:rPr>
                <a:t>, NFV…</a:t>
              </a:r>
              <a:endParaRPr kumimoji="0" lang="zh-CN" altLang="en-US" sz="1350" kern="0" dirty="0">
                <a:solidFill>
                  <a:prstClr val="black">
                    <a:lumMod val="85000"/>
                    <a:lumOff val="15000"/>
                  </a:prstClr>
                </a:solidFill>
                <a:latin typeface="Calibri" panose="020F0502020204030204" pitchFamily="34" charset="0"/>
                <a:ea typeface="等线" panose="02010600030101010101" charset="-122"/>
                <a:cs typeface="Calibri" panose="020F0502020204030204" pitchFamily="34" charset="0"/>
              </a:endParaRPr>
            </a:p>
          </p:txBody>
        </p:sp>
        <p:sp>
          <p:nvSpPr>
            <p:cNvPr id="55" name="矩形 54"/>
            <p:cNvSpPr/>
            <p:nvPr/>
          </p:nvSpPr>
          <p:spPr>
            <a:xfrm>
              <a:off x="6387238" y="2017799"/>
              <a:ext cx="2546234" cy="211690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kumimoji="0" lang="zh-CN" altLang="en-US" sz="1350">
                <a:solidFill>
                  <a:prstClr val="white"/>
                </a:solidFill>
                <a:latin typeface="等线" panose="02010600030101010101" charset="-122"/>
                <a:ea typeface="等线" panose="02010600030101010101" charset="-122"/>
              </a:endParaRPr>
            </a:p>
          </p:txBody>
        </p:sp>
        <p:sp>
          <p:nvSpPr>
            <p:cNvPr id="6" name="矩形 5"/>
            <p:cNvSpPr/>
            <p:nvPr/>
          </p:nvSpPr>
          <p:spPr>
            <a:xfrm>
              <a:off x="8871564" y="1884568"/>
              <a:ext cx="217014" cy="23372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kumimoji="0" lang="zh-CN" altLang="en-US" sz="1350">
                <a:solidFill>
                  <a:prstClr val="white"/>
                </a:solidFill>
                <a:latin typeface="等线" panose="02010600030101010101" charset="-122"/>
                <a:ea typeface="等线" panose="02010600030101010101" charset="-122"/>
              </a:endParaRPr>
            </a:p>
          </p:txBody>
        </p:sp>
        <p:sp>
          <p:nvSpPr>
            <p:cNvPr id="56" name="矩形 16"/>
            <p:cNvSpPr>
              <a:spLocks noChangeArrowheads="1"/>
            </p:cNvSpPr>
            <p:nvPr/>
          </p:nvSpPr>
          <p:spPr bwMode="auto">
            <a:xfrm>
              <a:off x="7394596" y="3558295"/>
              <a:ext cx="981359" cy="300082"/>
            </a:xfrm>
            <a:prstGeom prst="rect">
              <a:avLst/>
            </a:prstGeom>
            <a:noFill/>
            <a:ln w="9525">
              <a:noFill/>
              <a:miter lim="800000"/>
            </a:ln>
          </p:spPr>
          <p:txBody>
            <a:bodyPr wrap="none">
              <a:spAutoFit/>
            </a:bodyPr>
            <a:lstStyle/>
            <a:p>
              <a:pPr defTabSz="685800" fontAlgn="auto">
                <a:spcBef>
                  <a:spcPts val="0"/>
                </a:spcBef>
                <a:spcAft>
                  <a:spcPts val="0"/>
                </a:spcAft>
                <a:defRPr/>
              </a:pPr>
              <a:r>
                <a:rPr kumimoji="0" lang="en-US" altLang="zh-CN" sz="1350" b="1" kern="0" dirty="0">
                  <a:solidFill>
                    <a:srgbClr val="C00000"/>
                  </a:solidFill>
                  <a:latin typeface="Calibri" panose="020F0502020204030204" pitchFamily="34" charset="0"/>
                  <a:ea typeface="黑体" panose="02010609060101010101" pitchFamily="49" charset="-122"/>
                  <a:cs typeface="Calibri" panose="020F0502020204030204" pitchFamily="34" charset="0"/>
                </a:rPr>
                <a:t>2020-2030 </a:t>
              </a:r>
              <a:endParaRPr kumimoji="0" lang="zh-CN" altLang="en-US" sz="1350" b="1" kern="0" dirty="0">
                <a:solidFill>
                  <a:sysClr val="windowText" lastClr="000000"/>
                </a:solidFill>
                <a:latin typeface="Calibri" panose="020F0502020204030204" pitchFamily="34" charset="0"/>
                <a:ea typeface="黑体" panose="02010609060101010101" pitchFamily="49" charset="-122"/>
                <a:cs typeface="Calibri" panose="020F0502020204030204" pitchFamily="34" charset="0"/>
              </a:endParaRPr>
            </a:p>
          </p:txBody>
        </p:sp>
        <p:sp>
          <p:nvSpPr>
            <p:cNvPr id="60" name="文本框 59"/>
            <p:cNvSpPr txBox="1"/>
            <p:nvPr/>
          </p:nvSpPr>
          <p:spPr>
            <a:xfrm>
              <a:off x="6244341" y="2040602"/>
              <a:ext cx="1757266" cy="369332"/>
            </a:xfrm>
            <a:prstGeom prst="rect">
              <a:avLst/>
            </a:prstGeom>
            <a:noFill/>
          </p:spPr>
          <p:txBody>
            <a:bodyPr wrap="square" rtlCol="0">
              <a:spAutoFit/>
            </a:bodyPr>
            <a:lstStyle/>
            <a:p>
              <a:pPr algn="ctr" defTabSz="685800" fontAlgn="auto">
                <a:spcBef>
                  <a:spcPts val="0"/>
                </a:spcBef>
                <a:spcAft>
                  <a:spcPts val="0"/>
                </a:spcAft>
                <a:defRPr/>
              </a:pPr>
              <a:r>
                <a:rPr kumimoji="0" lang="en-US" altLang="zh-CN" sz="1800" b="1" dirty="0">
                  <a:solidFill>
                    <a:srgbClr val="C00000"/>
                  </a:solidFill>
                  <a:latin typeface="微软雅黑" panose="020B0503020204020204" charset="-122"/>
                  <a:ea typeface="微软雅黑" panose="020B0503020204020204" charset="-122"/>
                </a:rPr>
                <a:t>Intelligence</a:t>
              </a:r>
              <a:endParaRPr kumimoji="0" lang="zh-CN" altLang="en-US" sz="1800" b="1" dirty="0">
                <a:solidFill>
                  <a:srgbClr val="C00000"/>
                </a:solidFill>
                <a:latin typeface="微软雅黑" panose="020B0503020204020204" charset="-122"/>
                <a:ea typeface="微软雅黑" panose="020B0503020204020204" charset="-122"/>
              </a:endParaRPr>
            </a:p>
          </p:txBody>
        </p:sp>
        <p:sp>
          <p:nvSpPr>
            <p:cNvPr id="63" name="文本框 62"/>
            <p:cNvSpPr txBox="1"/>
            <p:nvPr/>
          </p:nvSpPr>
          <p:spPr>
            <a:xfrm>
              <a:off x="6208610" y="1510636"/>
              <a:ext cx="2825771" cy="461665"/>
            </a:xfrm>
            <a:prstGeom prst="rect">
              <a:avLst/>
            </a:prstGeom>
            <a:noFill/>
          </p:spPr>
          <p:txBody>
            <a:bodyPr wrap="square" rtlCol="0">
              <a:spAutoFit/>
            </a:bodyPr>
            <a:lstStyle/>
            <a:p>
              <a:pPr algn="ctr" defTabSz="685800" fontAlgn="auto">
                <a:spcBef>
                  <a:spcPts val="0"/>
                </a:spcBef>
                <a:spcAft>
                  <a:spcPts val="0"/>
                </a:spcAft>
                <a:defRPr/>
              </a:pPr>
              <a:r>
                <a:rPr kumimoji="0" lang="en-US" altLang="zh-CN" sz="2400" b="1" dirty="0">
                  <a:solidFill>
                    <a:srgbClr val="C00000"/>
                  </a:solidFill>
                  <a:latin typeface="Arial Narrow" panose="020B0606020202030204" pitchFamily="34" charset="0"/>
                  <a:ea typeface="微软雅黑" panose="020B0503020204020204" charset="-122"/>
                </a:rPr>
                <a:t>Mobile Things/Control</a:t>
              </a:r>
              <a:endParaRPr kumimoji="0" lang="zh-CN" altLang="en-US" sz="2400" b="1" dirty="0">
                <a:solidFill>
                  <a:srgbClr val="C00000"/>
                </a:solidFill>
                <a:latin typeface="Arial Narrow" panose="020B0606020202030204" pitchFamily="34" charset="0"/>
                <a:ea typeface="微软雅黑" panose="020B0503020204020204" charset="-122"/>
              </a:endParaRPr>
            </a:p>
          </p:txBody>
        </p:sp>
      </p:grpSp>
      <p:pic>
        <p:nvPicPr>
          <p:cNvPr id="16" name="音频 1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418513" y="6132513"/>
            <a:ext cx="509587" cy="509587"/>
          </a:xfrm>
          <a:prstGeom prst="rect">
            <a:avLst/>
          </a:prstGeom>
        </p:spPr>
      </p:pic>
    </p:spTree>
    <p:custDataLst>
      <p:tags r:id="rId1"/>
    </p:custDataLst>
    <p:extLst>
      <p:ext uri="{BB962C8B-B14F-4D97-AF65-F5344CB8AC3E}">
        <p14:creationId xmlns:p14="http://schemas.microsoft.com/office/powerpoint/2010/main" val="438451593"/>
      </p:ext>
    </p:extLst>
  </p:cSld>
  <p:clrMapOvr>
    <a:masterClrMapping/>
  </p:clrMapOvr>
  <mc:AlternateContent xmlns:mc="http://schemas.openxmlformats.org/markup-compatibility/2006" xmlns:p14="http://schemas.microsoft.com/office/powerpoint/2010/main">
    <mc:Choice Requires="p14">
      <p:transition spd="slow" p14:dur="999" advTm="39423"/>
    </mc:Choice>
    <mc:Fallback xmlns="">
      <p:transition spd="slow" advTm="39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6"/>
                </p:tgtEl>
              </p:cMediaNode>
            </p:audio>
          </p:childTnLst>
        </p:cTn>
      </p:par>
    </p:tnLst>
    <p:bldLst>
      <p:bldP spid="5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1429385" y="299035"/>
            <a:ext cx="6172200" cy="438150"/>
          </a:xfrm>
        </p:spPr>
        <p:txBody>
          <a:bodyPr>
            <a:noAutofit/>
          </a:bodyPr>
          <a:lstStyle/>
          <a:p>
            <a:pPr algn="ctr"/>
            <a:r>
              <a:rPr lang="en-US" altLang="zh-CN" dirty="0">
                <a:ea typeface="微软雅黑" panose="020B0503020204020204" pitchFamily="34" charset="-122"/>
              </a:rPr>
              <a:t>China’s 5G: Spectrum</a:t>
            </a:r>
            <a:endParaRPr lang="zh-CN" altLang="en-US" dirty="0">
              <a:ea typeface="微软雅黑" panose="020B0503020204020204" pitchFamily="34" charset="-122"/>
            </a:endParaRPr>
          </a:p>
        </p:txBody>
      </p:sp>
      <p:grpSp>
        <p:nvGrpSpPr>
          <p:cNvPr id="6" name="Group 3">
            <a:extLst>
              <a:ext uri="{FF2B5EF4-FFF2-40B4-BE49-F238E27FC236}">
                <a16:creationId xmlns:a16="http://schemas.microsoft.com/office/drawing/2014/main" id="{61F517CD-5A09-4F49-9807-5209D8E9B6F3}"/>
              </a:ext>
            </a:extLst>
          </p:cNvPr>
          <p:cNvGrpSpPr>
            <a:grpSpLocks/>
          </p:cNvGrpSpPr>
          <p:nvPr/>
        </p:nvGrpSpPr>
        <p:grpSpPr bwMode="auto">
          <a:xfrm>
            <a:off x="57950" y="1110062"/>
            <a:ext cx="8915070" cy="5058856"/>
            <a:chOff x="6754" y="506050"/>
            <a:chExt cx="9252643" cy="4392436"/>
          </a:xfrm>
        </p:grpSpPr>
        <p:sp>
          <p:nvSpPr>
            <p:cNvPr id="8" name="矩形 4">
              <a:extLst>
                <a:ext uri="{FF2B5EF4-FFF2-40B4-BE49-F238E27FC236}">
                  <a16:creationId xmlns:a16="http://schemas.microsoft.com/office/drawing/2014/main" id="{44F8C8E6-64D8-4E0B-A78D-151442BA6BCF}"/>
                </a:ext>
              </a:extLst>
            </p:cNvPr>
            <p:cNvSpPr>
              <a:spLocks noChangeArrowheads="1"/>
            </p:cNvSpPr>
            <p:nvPr/>
          </p:nvSpPr>
          <p:spPr bwMode="auto">
            <a:xfrm>
              <a:off x="1442547" y="1823591"/>
              <a:ext cx="3687762" cy="509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134938" indent="-134938">
                <a:spcBef>
                  <a:spcPct val="20000"/>
                </a:spcBef>
                <a:buChar char="•"/>
                <a:defRPr sz="2800">
                  <a:solidFill>
                    <a:schemeClr val="tx1"/>
                  </a:solidFill>
                  <a:latin typeface="Arial" panose="020B0604020202020204" pitchFamily="34" charset="0"/>
                  <a:ea typeface="方正书宋_GBK" charset="-122"/>
                </a:defRPr>
              </a:lvl1pPr>
              <a:lvl2pPr marL="742950" indent="-285750">
                <a:spcBef>
                  <a:spcPct val="20000"/>
                </a:spcBef>
                <a:buChar char="–"/>
                <a:defRPr sz="2400">
                  <a:solidFill>
                    <a:schemeClr val="tx1"/>
                  </a:solidFill>
                  <a:latin typeface="Arial" panose="020B0604020202020204" pitchFamily="34" charset="0"/>
                  <a:ea typeface="方正书宋_GBK" charset="-122"/>
                </a:defRPr>
              </a:lvl2pPr>
              <a:lvl3pPr marL="1143000" indent="-228600">
                <a:spcBef>
                  <a:spcPct val="20000"/>
                </a:spcBef>
                <a:buChar char="•"/>
                <a:defRPr sz="2000">
                  <a:solidFill>
                    <a:schemeClr val="tx1"/>
                  </a:solidFill>
                  <a:latin typeface="Arial" panose="020B0604020202020204" pitchFamily="34" charset="0"/>
                  <a:ea typeface="方正书宋_GBK" charset="-122"/>
                </a:defRPr>
              </a:lvl3pPr>
              <a:lvl4pPr marL="1600200" indent="-228600">
                <a:spcBef>
                  <a:spcPct val="20000"/>
                </a:spcBef>
                <a:buChar char="–"/>
                <a:defRPr sz="2000">
                  <a:solidFill>
                    <a:schemeClr val="tx1"/>
                  </a:solidFill>
                  <a:latin typeface="Arial" panose="020B0604020202020204" pitchFamily="34" charset="0"/>
                  <a:ea typeface="方正书宋_GBK" charset="-122"/>
                </a:defRPr>
              </a:lvl4pPr>
              <a:lvl5pPr marL="2057400" indent="-228600">
                <a:spcBef>
                  <a:spcPct val="20000"/>
                </a:spcBef>
                <a:buChar char="»"/>
                <a:defRPr sz="2000">
                  <a:solidFill>
                    <a:schemeClr val="tx1"/>
                  </a:solidFill>
                  <a:latin typeface="Arial" panose="020B0604020202020204" pitchFamily="34" charset="0"/>
                  <a:ea typeface="方正书宋_GBK"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charset="-122"/>
                </a:defRPr>
              </a:lvl9pPr>
            </a:lstStyle>
            <a:p>
              <a:pPr eaLnBrk="1" hangingPunct="1">
                <a:lnSpc>
                  <a:spcPct val="120000"/>
                </a:lnSpc>
                <a:spcBef>
                  <a:spcPct val="0"/>
                </a:spcBef>
              </a:pPr>
              <a:r>
                <a:rPr lang="en-US" altLang="zh-CN" sz="1400" dirty="0">
                  <a:latin typeface="微软雅黑" panose="020B0503020204020204" pitchFamily="34" charset="-122"/>
                  <a:ea typeface="微软雅黑" panose="020B0503020204020204" pitchFamily="34" charset="-122"/>
                </a:rPr>
                <a:t>2016.11</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5G policy released</a:t>
              </a:r>
            </a:p>
            <a:p>
              <a:pPr eaLnBrk="1" hangingPunct="1">
                <a:lnSpc>
                  <a:spcPct val="120000"/>
                </a:lnSpc>
                <a:spcBef>
                  <a:spcPct val="0"/>
                </a:spcBef>
              </a:pPr>
              <a:r>
                <a:rPr lang="en-US" altLang="zh-CN" sz="1400" dirty="0">
                  <a:latin typeface="微软雅黑" panose="020B0503020204020204" pitchFamily="34" charset="-122"/>
                  <a:ea typeface="微软雅黑" panose="020B0503020204020204" pitchFamily="34" charset="-122"/>
                </a:rPr>
                <a:t>UK/Germany auction completed</a:t>
              </a:r>
              <a:endParaRPr lang="en-US" altLang="zh-CN" sz="1800" dirty="0"/>
            </a:p>
          </p:txBody>
        </p:sp>
        <p:sp>
          <p:nvSpPr>
            <p:cNvPr id="9" name="矩形 5">
              <a:extLst>
                <a:ext uri="{FF2B5EF4-FFF2-40B4-BE49-F238E27FC236}">
                  <a16:creationId xmlns:a16="http://schemas.microsoft.com/office/drawing/2014/main" id="{F46F0332-EB56-4562-A177-D1F0C5BF8CAB}"/>
                </a:ext>
              </a:extLst>
            </p:cNvPr>
            <p:cNvSpPr>
              <a:spLocks noChangeArrowheads="1"/>
            </p:cNvSpPr>
            <p:nvPr/>
          </p:nvSpPr>
          <p:spPr bwMode="auto">
            <a:xfrm>
              <a:off x="1463300" y="2620047"/>
              <a:ext cx="3337124" cy="284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marL="134938" indent="-134938">
                <a:spcBef>
                  <a:spcPct val="20000"/>
                </a:spcBef>
                <a:buChar char="•"/>
                <a:defRPr sz="2800">
                  <a:solidFill>
                    <a:schemeClr val="tx1"/>
                  </a:solidFill>
                  <a:latin typeface="Arial" panose="020B0604020202020204" pitchFamily="34" charset="0"/>
                  <a:ea typeface="方正书宋_GBK" charset="-122"/>
                </a:defRPr>
              </a:lvl1pPr>
              <a:lvl2pPr marL="742950" indent="-285750">
                <a:spcBef>
                  <a:spcPct val="20000"/>
                </a:spcBef>
                <a:buChar char="–"/>
                <a:defRPr sz="2400">
                  <a:solidFill>
                    <a:schemeClr val="tx1"/>
                  </a:solidFill>
                  <a:latin typeface="Arial" panose="020B0604020202020204" pitchFamily="34" charset="0"/>
                  <a:ea typeface="方正书宋_GBK" charset="-122"/>
                </a:defRPr>
              </a:lvl2pPr>
              <a:lvl3pPr marL="1143000" indent="-228600">
                <a:spcBef>
                  <a:spcPct val="20000"/>
                </a:spcBef>
                <a:buChar char="•"/>
                <a:defRPr sz="2000">
                  <a:solidFill>
                    <a:schemeClr val="tx1"/>
                  </a:solidFill>
                  <a:latin typeface="Arial" panose="020B0604020202020204" pitchFamily="34" charset="0"/>
                  <a:ea typeface="方正书宋_GBK" charset="-122"/>
                </a:defRPr>
              </a:lvl3pPr>
              <a:lvl4pPr marL="1600200" indent="-228600">
                <a:spcBef>
                  <a:spcPct val="20000"/>
                </a:spcBef>
                <a:buChar char="–"/>
                <a:defRPr sz="2000">
                  <a:solidFill>
                    <a:schemeClr val="tx1"/>
                  </a:solidFill>
                  <a:latin typeface="Arial" panose="020B0604020202020204" pitchFamily="34" charset="0"/>
                  <a:ea typeface="方正书宋_GBK" charset="-122"/>
                </a:defRPr>
              </a:lvl4pPr>
              <a:lvl5pPr marL="2057400" indent="-228600">
                <a:spcBef>
                  <a:spcPct val="20000"/>
                </a:spcBef>
                <a:buChar char="»"/>
                <a:defRPr sz="2000">
                  <a:solidFill>
                    <a:schemeClr val="tx1"/>
                  </a:solidFill>
                  <a:latin typeface="Arial" panose="020B0604020202020204" pitchFamily="34" charset="0"/>
                  <a:ea typeface="方正书宋_GBK"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charset="-122"/>
                </a:defRPr>
              </a:lvl9pPr>
            </a:lstStyle>
            <a:p>
              <a:pPr>
                <a:lnSpc>
                  <a:spcPct val="120000"/>
                </a:lnSpc>
                <a:spcBef>
                  <a:spcPts val="450"/>
                </a:spcBef>
              </a:pPr>
              <a:r>
                <a:rPr lang="en-US" altLang="zh-CN" sz="1400" dirty="0">
                  <a:latin typeface="微软雅黑" panose="020B0503020204020204" pitchFamily="34" charset="-122"/>
                  <a:ea typeface="微软雅黑" panose="020B0503020204020204" pitchFamily="34" charset="-122"/>
                </a:rPr>
                <a:t>2018.06, 5G spectrum allocated </a:t>
              </a:r>
              <a:r>
                <a:rPr lang="zh-CN" altLang="en-US" sz="1400" dirty="0">
                  <a:latin typeface="微软雅黑" panose="020B0503020204020204" pitchFamily="34" charset="-122"/>
                  <a:ea typeface="微软雅黑" panose="020B0503020204020204" pitchFamily="34" charset="-122"/>
                </a:rPr>
                <a:t> </a:t>
              </a:r>
              <a:endParaRPr lang="en-US" altLang="zh-CN" sz="1400" dirty="0">
                <a:latin typeface="微软雅黑" panose="020B0503020204020204" pitchFamily="34" charset="-122"/>
                <a:ea typeface="微软雅黑" panose="020B0503020204020204" pitchFamily="34" charset="-122"/>
              </a:endParaRPr>
            </a:p>
          </p:txBody>
        </p:sp>
        <p:sp>
          <p:nvSpPr>
            <p:cNvPr id="10" name="矩形 6">
              <a:extLst>
                <a:ext uri="{FF2B5EF4-FFF2-40B4-BE49-F238E27FC236}">
                  <a16:creationId xmlns:a16="http://schemas.microsoft.com/office/drawing/2014/main" id="{DE9974B5-7EBF-4BD4-AC74-8FB6F21F4588}"/>
                </a:ext>
              </a:extLst>
            </p:cNvPr>
            <p:cNvSpPr>
              <a:spLocks noChangeArrowheads="1"/>
            </p:cNvSpPr>
            <p:nvPr/>
          </p:nvSpPr>
          <p:spPr bwMode="auto">
            <a:xfrm>
              <a:off x="1432968" y="1258261"/>
              <a:ext cx="3684587" cy="509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marL="134938" indent="-134938">
                <a:spcBef>
                  <a:spcPct val="20000"/>
                </a:spcBef>
                <a:buChar char="•"/>
                <a:defRPr sz="2800">
                  <a:solidFill>
                    <a:schemeClr val="tx1"/>
                  </a:solidFill>
                  <a:latin typeface="Arial" panose="020B0604020202020204" pitchFamily="34" charset="0"/>
                  <a:ea typeface="方正书宋_GBK" charset="-122"/>
                </a:defRPr>
              </a:lvl1pPr>
              <a:lvl2pPr marL="742950" indent="-285750">
                <a:spcBef>
                  <a:spcPct val="20000"/>
                </a:spcBef>
                <a:buChar char="–"/>
                <a:defRPr sz="2400">
                  <a:solidFill>
                    <a:schemeClr val="tx1"/>
                  </a:solidFill>
                  <a:latin typeface="Arial" panose="020B0604020202020204" pitchFamily="34" charset="0"/>
                  <a:ea typeface="方正书宋_GBK" charset="-122"/>
                </a:defRPr>
              </a:lvl2pPr>
              <a:lvl3pPr marL="1143000" indent="-228600">
                <a:spcBef>
                  <a:spcPct val="20000"/>
                </a:spcBef>
                <a:buChar char="•"/>
                <a:defRPr sz="2000">
                  <a:solidFill>
                    <a:schemeClr val="tx1"/>
                  </a:solidFill>
                  <a:latin typeface="Arial" panose="020B0604020202020204" pitchFamily="34" charset="0"/>
                  <a:ea typeface="方正书宋_GBK" charset="-122"/>
                </a:defRPr>
              </a:lvl3pPr>
              <a:lvl4pPr marL="1600200" indent="-228600">
                <a:spcBef>
                  <a:spcPct val="20000"/>
                </a:spcBef>
                <a:buChar char="–"/>
                <a:defRPr sz="2000">
                  <a:solidFill>
                    <a:schemeClr val="tx1"/>
                  </a:solidFill>
                  <a:latin typeface="Arial" panose="020B0604020202020204" pitchFamily="34" charset="0"/>
                  <a:ea typeface="方正书宋_GBK" charset="-122"/>
                </a:defRPr>
              </a:lvl4pPr>
              <a:lvl5pPr marL="2057400" indent="-228600">
                <a:spcBef>
                  <a:spcPct val="20000"/>
                </a:spcBef>
                <a:buChar char="»"/>
                <a:defRPr sz="2000">
                  <a:solidFill>
                    <a:schemeClr val="tx1"/>
                  </a:solidFill>
                  <a:latin typeface="Arial" panose="020B0604020202020204" pitchFamily="34" charset="0"/>
                  <a:ea typeface="方正书宋_GBK"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charset="-122"/>
                </a:defRPr>
              </a:lvl9pPr>
            </a:lstStyle>
            <a:p>
              <a:pPr eaLnBrk="1" hangingPunct="1">
                <a:lnSpc>
                  <a:spcPct val="120000"/>
                </a:lnSpc>
                <a:spcBef>
                  <a:spcPct val="0"/>
                </a:spcBef>
              </a:pPr>
              <a:r>
                <a:rPr lang="en-US" altLang="zh-CN" sz="1400" dirty="0">
                  <a:latin typeface="微软雅黑" panose="020B0503020204020204" pitchFamily="34" charset="-122"/>
                  <a:ea typeface="微软雅黑" panose="020B0503020204020204" pitchFamily="34" charset="-122"/>
                </a:rPr>
                <a:t>2016.07, MIC releases 5G policy</a:t>
              </a:r>
            </a:p>
            <a:p>
              <a:pPr eaLnBrk="1" hangingPunct="1">
                <a:lnSpc>
                  <a:spcPct val="120000"/>
                </a:lnSpc>
                <a:spcBef>
                  <a:spcPct val="0"/>
                </a:spcBef>
              </a:pPr>
              <a:r>
                <a:rPr lang="en-US" altLang="zh-CN" sz="1400" dirty="0">
                  <a:latin typeface="微软雅黑" panose="020B0503020204020204" pitchFamily="34" charset="-122"/>
                  <a:ea typeface="微软雅黑" panose="020B0503020204020204" pitchFamily="34" charset="-122"/>
                </a:rPr>
                <a:t>2019.03, 5G spectrum allocated </a:t>
              </a:r>
              <a:r>
                <a:rPr lang="zh-CN" altLang="en-US" sz="1400" dirty="0">
                  <a:latin typeface="微软雅黑" panose="020B0503020204020204" pitchFamily="34" charset="-122"/>
                  <a:ea typeface="微软雅黑" panose="020B0503020204020204" pitchFamily="34" charset="-122"/>
                </a:rPr>
                <a:t> </a:t>
              </a:r>
              <a:endParaRPr lang="en-US" altLang="zh-CN" sz="1400" dirty="0">
                <a:latin typeface="微软雅黑" panose="020B0503020204020204" pitchFamily="34" charset="-122"/>
                <a:ea typeface="微软雅黑" panose="020B0503020204020204" pitchFamily="34" charset="-122"/>
              </a:endParaRPr>
            </a:p>
          </p:txBody>
        </p:sp>
        <p:sp>
          <p:nvSpPr>
            <p:cNvPr id="11" name="矩形 7">
              <a:extLst>
                <a:ext uri="{FF2B5EF4-FFF2-40B4-BE49-F238E27FC236}">
                  <a16:creationId xmlns:a16="http://schemas.microsoft.com/office/drawing/2014/main" id="{13B7CCAC-EBD3-4353-848C-B69F9D324A94}"/>
                </a:ext>
              </a:extLst>
            </p:cNvPr>
            <p:cNvSpPr>
              <a:spLocks noChangeArrowheads="1"/>
            </p:cNvSpPr>
            <p:nvPr/>
          </p:nvSpPr>
          <p:spPr bwMode="auto">
            <a:xfrm>
              <a:off x="1452073" y="663998"/>
              <a:ext cx="3742843" cy="509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134938" indent="-134938">
                <a:defRPr>
                  <a:solidFill>
                    <a:schemeClr val="tx1"/>
                  </a:solidFill>
                  <a:latin typeface="Arial" panose="020B0604020202020204" pitchFamily="34" charset="0"/>
                  <a:ea typeface="方正书宋_GBK" charset="-122"/>
                </a:defRPr>
              </a:lvl1pPr>
              <a:lvl2pPr marL="742950" indent="-285750">
                <a:defRPr>
                  <a:solidFill>
                    <a:schemeClr val="tx1"/>
                  </a:solidFill>
                  <a:latin typeface="Arial" panose="020B0604020202020204" pitchFamily="34" charset="0"/>
                  <a:ea typeface="方正书宋_GBK" charset="-122"/>
                </a:defRPr>
              </a:lvl2pPr>
              <a:lvl3pPr marL="1143000" indent="-228600">
                <a:defRPr>
                  <a:solidFill>
                    <a:schemeClr val="tx1"/>
                  </a:solidFill>
                  <a:latin typeface="Arial" panose="020B0604020202020204" pitchFamily="34" charset="0"/>
                  <a:ea typeface="方正书宋_GBK" charset="-122"/>
                </a:defRPr>
              </a:lvl3pPr>
              <a:lvl4pPr marL="1600200" indent="-228600">
                <a:defRPr>
                  <a:solidFill>
                    <a:schemeClr val="tx1"/>
                  </a:solidFill>
                  <a:latin typeface="Arial" panose="020B0604020202020204" pitchFamily="34" charset="0"/>
                  <a:ea typeface="方正书宋_GBK" charset="-122"/>
                </a:defRPr>
              </a:lvl4pPr>
              <a:lvl5pPr marL="2057400" indent="-228600">
                <a:defRPr>
                  <a:solidFill>
                    <a:schemeClr val="tx1"/>
                  </a:solidFill>
                  <a:latin typeface="Arial" panose="020B0604020202020204" pitchFamily="34" charset="0"/>
                  <a:ea typeface="方正书宋_GBK"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方正书宋_GBK"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方正书宋_GBK"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方正书宋_GBK"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方正书宋_GBK" charset="-122"/>
                </a:defRPr>
              </a:lvl9pPr>
            </a:lstStyle>
            <a:p>
              <a:pPr eaLnBrk="1" hangingPunct="1">
                <a:lnSpc>
                  <a:spcPct val="120000"/>
                </a:lnSpc>
                <a:buFont typeface="Arial" panose="020B0604020202020204" pitchFamily="34" charset="0"/>
                <a:buChar char="•"/>
              </a:pPr>
              <a:r>
                <a:rPr lang="zh-CN" altLang="en-US" sz="1400" noProof="1">
                  <a:latin typeface="微软雅黑" panose="020B0503020204020204" pitchFamily="34" charset="-122"/>
                  <a:ea typeface="微软雅黑" panose="020B0503020204020204" pitchFamily="34" charset="-122"/>
                </a:rPr>
                <a:t>2016</a:t>
              </a:r>
              <a:r>
                <a:rPr lang="en-US" altLang="zh-CN" sz="1400" noProof="1">
                  <a:latin typeface="微软雅黑" panose="020B0503020204020204" pitchFamily="34" charset="-122"/>
                  <a:ea typeface="微软雅黑" panose="020B0503020204020204" pitchFamily="34" charset="-122"/>
                </a:rPr>
                <a:t>.0</a:t>
              </a:r>
              <a:r>
                <a:rPr lang="zh-CN" altLang="en-US" sz="1400" noProof="1">
                  <a:latin typeface="微软雅黑" panose="020B0503020204020204" pitchFamily="34" charset="-122"/>
                  <a:ea typeface="微软雅黑" panose="020B0503020204020204" pitchFamily="34" charset="-122"/>
                </a:rPr>
                <a:t>7，</a:t>
              </a:r>
              <a:r>
                <a:rPr lang="en-US" altLang="en-US" sz="1400" noProof="1">
                  <a:latin typeface="微软雅黑" panose="020B0503020204020204" pitchFamily="34" charset="-122"/>
                  <a:ea typeface="微软雅黑" panose="020B0503020204020204" pitchFamily="34" charset="-122"/>
                </a:rPr>
                <a:t>FCC releases 5G</a:t>
              </a:r>
              <a:r>
                <a:rPr lang="zh-CN" altLang="en-US" sz="1400" noProof="1">
                  <a:latin typeface="微软雅黑" panose="020B0503020204020204" pitchFamily="34" charset="-122"/>
                  <a:ea typeface="微软雅黑" panose="020B0503020204020204" pitchFamily="34" charset="-122"/>
                </a:rPr>
                <a:t> </a:t>
              </a:r>
              <a:r>
                <a:rPr lang="en-US" altLang="zh-CN" sz="1400" noProof="1">
                  <a:latin typeface="微软雅黑" panose="020B0503020204020204" pitchFamily="34" charset="-122"/>
                  <a:ea typeface="微软雅黑" panose="020B0503020204020204" pitchFamily="34" charset="-122"/>
                </a:rPr>
                <a:t>spectrum</a:t>
              </a:r>
              <a:endParaRPr lang="zh-CN" altLang="en-US" sz="1400" noProof="1">
                <a:latin typeface="微软雅黑" panose="020B0503020204020204" pitchFamily="34" charset="-122"/>
                <a:ea typeface="微软雅黑" panose="020B0503020204020204" pitchFamily="34" charset="-122"/>
              </a:endParaRPr>
            </a:p>
            <a:p>
              <a:pPr eaLnBrk="1" hangingPunct="1">
                <a:lnSpc>
                  <a:spcPct val="120000"/>
                </a:lnSpc>
                <a:buFont typeface="Arial" panose="020B0604020202020204" pitchFamily="34" charset="0"/>
                <a:buChar char="•"/>
              </a:pPr>
              <a:r>
                <a:rPr lang="en-US" altLang="zh-CN" sz="1400" dirty="0">
                  <a:latin typeface="微软雅黑" panose="020B0503020204020204" pitchFamily="34" charset="-122"/>
                  <a:ea typeface="微软雅黑" panose="020B0503020204020204" pitchFamily="34" charset="-122"/>
                </a:rPr>
                <a:t>2019.01</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28GHz Auction Completed</a:t>
              </a:r>
              <a:endParaRPr lang="zh-CN" altLang="en-US" sz="1400" noProof="1">
                <a:latin typeface="微软雅黑" panose="020B0503020204020204" pitchFamily="34" charset="-122"/>
                <a:ea typeface="微软雅黑" panose="020B0503020204020204" pitchFamily="34" charset="-122"/>
              </a:endParaRPr>
            </a:p>
          </p:txBody>
        </p:sp>
        <p:cxnSp>
          <p:nvCxnSpPr>
            <p:cNvPr id="12" name="直接连接符 8">
              <a:extLst>
                <a:ext uri="{FF2B5EF4-FFF2-40B4-BE49-F238E27FC236}">
                  <a16:creationId xmlns:a16="http://schemas.microsoft.com/office/drawing/2014/main" id="{42ADEEFE-2404-475C-8990-47890CE77585}"/>
                </a:ext>
              </a:extLst>
            </p:cNvPr>
            <p:cNvCxnSpPr>
              <a:cxnSpLocks noChangeShapeType="1"/>
            </p:cNvCxnSpPr>
            <p:nvPr/>
          </p:nvCxnSpPr>
          <p:spPr bwMode="auto">
            <a:xfrm>
              <a:off x="102697" y="4885528"/>
              <a:ext cx="8705850" cy="0"/>
            </a:xfrm>
            <a:prstGeom prst="line">
              <a:avLst/>
            </a:prstGeom>
            <a:noFill/>
            <a:ln w="9525" cmpd="sng">
              <a:solidFill>
                <a:srgbClr val="4A7EBB"/>
              </a:solidFill>
              <a:round/>
              <a:headEnd/>
              <a:tailEnd/>
            </a:ln>
            <a:extLst>
              <a:ext uri="{909E8E84-426E-40DD-AFC4-6F175D3DCCD1}">
                <a14:hiddenFill xmlns:a14="http://schemas.microsoft.com/office/drawing/2010/main">
                  <a:noFill/>
                </a14:hiddenFill>
              </a:ext>
            </a:extLst>
          </p:spPr>
        </p:cxnSp>
        <p:cxnSp>
          <p:nvCxnSpPr>
            <p:cNvPr id="13" name="直接连接符 10">
              <a:extLst>
                <a:ext uri="{FF2B5EF4-FFF2-40B4-BE49-F238E27FC236}">
                  <a16:creationId xmlns:a16="http://schemas.microsoft.com/office/drawing/2014/main" id="{2E3C9EFF-5BB4-4350-9014-33BC13D438ED}"/>
                </a:ext>
              </a:extLst>
            </p:cNvPr>
            <p:cNvCxnSpPr>
              <a:cxnSpLocks noChangeShapeType="1"/>
            </p:cNvCxnSpPr>
            <p:nvPr/>
          </p:nvCxnSpPr>
          <p:spPr bwMode="auto">
            <a:xfrm>
              <a:off x="5130310" y="533400"/>
              <a:ext cx="34429" cy="4252446"/>
            </a:xfrm>
            <a:prstGeom prst="line">
              <a:avLst/>
            </a:prstGeom>
            <a:noFill/>
            <a:ln w="9525" cmpd="sng">
              <a:solidFill>
                <a:srgbClr val="4A7EBB"/>
              </a:solidFill>
              <a:round/>
              <a:headEnd/>
              <a:tailEnd/>
            </a:ln>
            <a:extLst>
              <a:ext uri="{909E8E84-426E-40DD-AFC4-6F175D3DCCD1}">
                <a14:hiddenFill xmlns:a14="http://schemas.microsoft.com/office/drawing/2010/main">
                  <a:noFill/>
                </a14:hiddenFill>
              </a:ext>
            </a:extLst>
          </p:spPr>
        </p:cxnSp>
        <p:sp>
          <p:nvSpPr>
            <p:cNvPr id="14" name="文本框 37">
              <a:extLst>
                <a:ext uri="{FF2B5EF4-FFF2-40B4-BE49-F238E27FC236}">
                  <a16:creationId xmlns:a16="http://schemas.microsoft.com/office/drawing/2014/main" id="{93F15998-A7C6-4A9B-9D3B-B2D91403DF73}"/>
                </a:ext>
              </a:extLst>
            </p:cNvPr>
            <p:cNvSpPr txBox="1">
              <a:spLocks noChangeArrowheads="1"/>
            </p:cNvSpPr>
            <p:nvPr/>
          </p:nvSpPr>
          <p:spPr bwMode="auto">
            <a:xfrm>
              <a:off x="5160152" y="1802332"/>
              <a:ext cx="3529013" cy="637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marL="134938" indent="-134938" defTabSz="685800">
                <a:spcBef>
                  <a:spcPct val="20000"/>
                </a:spcBef>
                <a:buChar char="•"/>
                <a:defRPr sz="2800">
                  <a:solidFill>
                    <a:schemeClr val="tx1"/>
                  </a:solidFill>
                  <a:latin typeface="Arial" panose="020B0604020202020204" pitchFamily="34" charset="0"/>
                  <a:ea typeface="方正书宋_GBK" charset="-122"/>
                </a:defRPr>
              </a:lvl1pPr>
              <a:lvl2pPr marL="742950" indent="-285750" defTabSz="685800">
                <a:spcBef>
                  <a:spcPct val="20000"/>
                </a:spcBef>
                <a:buChar char="–"/>
                <a:defRPr sz="2400">
                  <a:solidFill>
                    <a:schemeClr val="tx1"/>
                  </a:solidFill>
                  <a:latin typeface="Arial" panose="020B0604020202020204" pitchFamily="34" charset="0"/>
                  <a:ea typeface="方正书宋_GBK" charset="-122"/>
                </a:defRPr>
              </a:lvl2pPr>
              <a:lvl3pPr marL="1143000" indent="-228600" defTabSz="685800">
                <a:spcBef>
                  <a:spcPct val="20000"/>
                </a:spcBef>
                <a:buChar char="•"/>
                <a:defRPr sz="2000">
                  <a:solidFill>
                    <a:schemeClr val="tx1"/>
                  </a:solidFill>
                  <a:latin typeface="Arial" panose="020B0604020202020204" pitchFamily="34" charset="0"/>
                  <a:ea typeface="方正书宋_GBK" charset="-122"/>
                </a:defRPr>
              </a:lvl3pPr>
              <a:lvl4pPr marL="1600200" indent="-228600" defTabSz="685800">
                <a:spcBef>
                  <a:spcPct val="20000"/>
                </a:spcBef>
                <a:buChar char="–"/>
                <a:defRPr sz="2000">
                  <a:solidFill>
                    <a:schemeClr val="tx1"/>
                  </a:solidFill>
                  <a:latin typeface="Arial" panose="020B0604020202020204" pitchFamily="34" charset="0"/>
                  <a:ea typeface="方正书宋_GBK" charset="-122"/>
                </a:defRPr>
              </a:lvl4pPr>
              <a:lvl5pPr marL="2057400" indent="-228600" defTabSz="685800">
                <a:spcBef>
                  <a:spcPct val="20000"/>
                </a:spcBef>
                <a:buChar char="»"/>
                <a:defRPr sz="2000">
                  <a:solidFill>
                    <a:schemeClr val="tx1"/>
                  </a:solidFill>
                  <a:latin typeface="Arial" panose="020B0604020202020204" pitchFamily="34" charset="0"/>
                  <a:ea typeface="方正书宋_GBK" charset="-122"/>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charset="-122"/>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charset="-122"/>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charset="-122"/>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charset="-122"/>
                </a:defRPr>
              </a:lvl9pPr>
            </a:lstStyle>
            <a:p>
              <a:pPr eaLnBrk="1" hangingPunct="1">
                <a:lnSpc>
                  <a:spcPct val="120000"/>
                </a:lnSpc>
                <a:spcBef>
                  <a:spcPct val="0"/>
                </a:spcBef>
              </a:pPr>
              <a:r>
                <a:rPr lang="en-US" altLang="zh-CN" sz="1200" dirty="0">
                  <a:latin typeface="微软雅黑" panose="020B0503020204020204" pitchFamily="34" charset="-122"/>
                  <a:ea typeface="微软雅黑" panose="020B0503020204020204" pitchFamily="34" charset="-122"/>
                </a:rPr>
                <a:t>LOW</a:t>
              </a:r>
              <a:r>
                <a:rPr lang="zh-CN" altLang="en-US" sz="1200" dirty="0">
                  <a:latin typeface="微软雅黑" panose="020B0503020204020204" pitchFamily="34" charset="-122"/>
                  <a:ea typeface="微软雅黑" panose="020B0503020204020204" pitchFamily="34" charset="-122"/>
                </a:rPr>
                <a:t>：</a:t>
              </a:r>
              <a:r>
                <a:rPr lang="en-US" altLang="zh-CN" sz="1200" dirty="0">
                  <a:solidFill>
                    <a:srgbClr val="C00000"/>
                  </a:solidFill>
                  <a:latin typeface="微软雅黑" panose="020B0503020204020204" pitchFamily="34" charset="-122"/>
                  <a:ea typeface="微软雅黑" panose="020B0503020204020204" pitchFamily="34" charset="-122"/>
                </a:rPr>
                <a:t>700MHz </a:t>
              </a:r>
              <a:r>
                <a:rPr lang="en-US" altLang="zh-CN" sz="1200" dirty="0">
                  <a:latin typeface="微软雅黑" panose="020B0503020204020204" pitchFamily="34" charset="-122"/>
                  <a:ea typeface="微软雅黑" panose="020B0503020204020204" pitchFamily="34" charset="-122"/>
                </a:rPr>
                <a:t> </a:t>
              </a:r>
            </a:p>
            <a:p>
              <a:pPr eaLnBrk="1" hangingPunct="1">
                <a:lnSpc>
                  <a:spcPct val="120000"/>
                </a:lnSpc>
                <a:spcBef>
                  <a:spcPct val="0"/>
                </a:spcBef>
              </a:pPr>
              <a:r>
                <a:rPr lang="en-US" altLang="zh-CN" sz="1200" dirty="0">
                  <a:latin typeface="微软雅黑" panose="020B0503020204020204" pitchFamily="34" charset="-122"/>
                  <a:ea typeface="微软雅黑" panose="020B0503020204020204" pitchFamily="34" charset="-122"/>
                </a:rPr>
                <a:t>MID:    3.4-3.8GHz</a:t>
              </a:r>
            </a:p>
            <a:p>
              <a:pPr eaLnBrk="1" hangingPunct="1">
                <a:lnSpc>
                  <a:spcPct val="120000"/>
                </a:lnSpc>
                <a:spcBef>
                  <a:spcPct val="0"/>
                </a:spcBef>
              </a:pPr>
              <a:r>
                <a:rPr lang="en-US" altLang="zh-CN" sz="1200" dirty="0">
                  <a:latin typeface="微软雅黑" panose="020B0503020204020204" pitchFamily="34" charset="-122"/>
                  <a:ea typeface="微软雅黑" panose="020B0503020204020204" pitchFamily="34" charset="-122"/>
                </a:rPr>
                <a:t>HIGH</a:t>
              </a:r>
              <a:r>
                <a:rPr lang="zh-CN" altLang="en-US" sz="1200" dirty="0">
                  <a:latin typeface="微软雅黑" panose="020B0503020204020204" pitchFamily="34" charset="-122"/>
                  <a:ea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rPr>
                <a:t>24.25-27.5GHz (</a:t>
              </a:r>
              <a:r>
                <a:rPr lang="en-US" altLang="zh-CN" sz="1200" dirty="0">
                  <a:solidFill>
                    <a:srgbClr val="FF0000"/>
                  </a:solidFill>
                  <a:latin typeface="微软雅黑" panose="020B0503020204020204" pitchFamily="34" charset="-122"/>
                  <a:ea typeface="微软雅黑" panose="020B0503020204020204" pitchFamily="34" charset="-122"/>
                </a:rPr>
                <a:t>TBD</a:t>
              </a:r>
              <a:r>
                <a:rPr lang="en-US" altLang="zh-CN" sz="1200" dirty="0">
                  <a:latin typeface="微软雅黑" panose="020B0503020204020204" pitchFamily="34" charset="-122"/>
                  <a:ea typeface="微软雅黑" panose="020B0503020204020204" pitchFamily="34" charset="-122"/>
                </a:rPr>
                <a:t>)</a:t>
              </a:r>
              <a:endParaRPr lang="zh-CN" altLang="en-US" sz="1200" dirty="0">
                <a:latin typeface="微软雅黑" panose="020B0503020204020204" pitchFamily="34" charset="-122"/>
                <a:ea typeface="微软雅黑" panose="020B0503020204020204" pitchFamily="34" charset="-122"/>
              </a:endParaRPr>
            </a:p>
          </p:txBody>
        </p:sp>
        <p:sp>
          <p:nvSpPr>
            <p:cNvPr id="15" name="文本框 38">
              <a:extLst>
                <a:ext uri="{FF2B5EF4-FFF2-40B4-BE49-F238E27FC236}">
                  <a16:creationId xmlns:a16="http://schemas.microsoft.com/office/drawing/2014/main" id="{E522FCD3-9B2F-44EA-B0C7-D7FEC2FDFE1D}"/>
                </a:ext>
              </a:extLst>
            </p:cNvPr>
            <p:cNvSpPr txBox="1">
              <a:spLocks noChangeArrowheads="1"/>
            </p:cNvSpPr>
            <p:nvPr/>
          </p:nvSpPr>
          <p:spPr bwMode="auto">
            <a:xfrm>
              <a:off x="5184285" y="532500"/>
              <a:ext cx="4075112" cy="637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marL="134938" indent="-134938">
                <a:spcBef>
                  <a:spcPct val="20000"/>
                </a:spcBef>
                <a:buChar char="•"/>
                <a:defRPr sz="2800">
                  <a:solidFill>
                    <a:schemeClr val="tx1"/>
                  </a:solidFill>
                  <a:latin typeface="Arial" panose="020B0604020202020204" pitchFamily="34" charset="0"/>
                  <a:ea typeface="方正书宋_GBK" charset="-122"/>
                </a:defRPr>
              </a:lvl1pPr>
              <a:lvl2pPr marL="742950" indent="-285750">
                <a:spcBef>
                  <a:spcPct val="20000"/>
                </a:spcBef>
                <a:buChar char="–"/>
                <a:defRPr sz="2400">
                  <a:solidFill>
                    <a:schemeClr val="tx1"/>
                  </a:solidFill>
                  <a:latin typeface="Arial" panose="020B0604020202020204" pitchFamily="34" charset="0"/>
                  <a:ea typeface="方正书宋_GBK" charset="-122"/>
                </a:defRPr>
              </a:lvl2pPr>
              <a:lvl3pPr marL="1143000" indent="-228600">
                <a:spcBef>
                  <a:spcPct val="20000"/>
                </a:spcBef>
                <a:buChar char="•"/>
                <a:defRPr sz="2000">
                  <a:solidFill>
                    <a:schemeClr val="tx1"/>
                  </a:solidFill>
                  <a:latin typeface="Arial" panose="020B0604020202020204" pitchFamily="34" charset="0"/>
                  <a:ea typeface="方正书宋_GBK" charset="-122"/>
                </a:defRPr>
              </a:lvl3pPr>
              <a:lvl4pPr marL="1600200" indent="-228600">
                <a:spcBef>
                  <a:spcPct val="20000"/>
                </a:spcBef>
                <a:buChar char="–"/>
                <a:defRPr sz="2000">
                  <a:solidFill>
                    <a:schemeClr val="tx1"/>
                  </a:solidFill>
                  <a:latin typeface="Arial" panose="020B0604020202020204" pitchFamily="34" charset="0"/>
                  <a:ea typeface="方正书宋_GBK" charset="-122"/>
                </a:defRPr>
              </a:lvl4pPr>
              <a:lvl5pPr marL="2057400" indent="-228600">
                <a:spcBef>
                  <a:spcPct val="20000"/>
                </a:spcBef>
                <a:buChar char="»"/>
                <a:defRPr sz="2000">
                  <a:solidFill>
                    <a:schemeClr val="tx1"/>
                  </a:solidFill>
                  <a:latin typeface="Arial" panose="020B0604020202020204" pitchFamily="34" charset="0"/>
                  <a:ea typeface="方正书宋_GBK"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charset="-122"/>
                </a:defRPr>
              </a:lvl9pPr>
            </a:lstStyle>
            <a:p>
              <a:pPr eaLnBrk="1" hangingPunct="1">
                <a:lnSpc>
                  <a:spcPct val="120000"/>
                </a:lnSpc>
                <a:spcBef>
                  <a:spcPct val="0"/>
                </a:spcBef>
              </a:pPr>
              <a:r>
                <a:rPr lang="en-US" altLang="zh-CN" sz="1200" dirty="0">
                  <a:latin typeface="微软雅黑" panose="020B0503020204020204" pitchFamily="34" charset="-122"/>
                  <a:ea typeface="微软雅黑" panose="020B0503020204020204" pitchFamily="34" charset="-122"/>
                </a:rPr>
                <a:t>LOW:  </a:t>
              </a:r>
              <a:r>
                <a:rPr lang="en-US" altLang="zh-CN" sz="1200" dirty="0">
                  <a:solidFill>
                    <a:srgbClr val="C00000"/>
                  </a:solidFill>
                  <a:latin typeface="微软雅黑" panose="020B0503020204020204" pitchFamily="34" charset="-122"/>
                  <a:ea typeface="微软雅黑" panose="020B0503020204020204" pitchFamily="34" charset="-122"/>
                </a:rPr>
                <a:t>600MHz</a:t>
              </a:r>
              <a:endParaRPr lang="en-US" altLang="zh-CN" sz="1200" dirty="0">
                <a:latin typeface="微软雅黑" panose="020B0503020204020204" pitchFamily="34" charset="-122"/>
                <a:ea typeface="微软雅黑" panose="020B0503020204020204" pitchFamily="34" charset="-122"/>
              </a:endParaRPr>
            </a:p>
            <a:p>
              <a:pPr eaLnBrk="1" hangingPunct="1">
                <a:lnSpc>
                  <a:spcPct val="120000"/>
                </a:lnSpc>
                <a:spcBef>
                  <a:spcPct val="0"/>
                </a:spcBef>
              </a:pPr>
              <a:r>
                <a:rPr lang="en-US" altLang="zh-CN" sz="1200" dirty="0">
                  <a:latin typeface="微软雅黑" panose="020B0503020204020204" pitchFamily="34" charset="-122"/>
                  <a:ea typeface="微软雅黑" panose="020B0503020204020204" pitchFamily="34" charset="-122"/>
                </a:rPr>
                <a:t>HIGH: 24.25-24.45GHz</a:t>
              </a:r>
              <a:r>
                <a:rPr lang="zh-CN" altLang="en-US" sz="1200" dirty="0">
                  <a:latin typeface="微软雅黑" panose="020B0503020204020204" pitchFamily="34" charset="-122"/>
                  <a:ea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rPr>
                <a:t>24.75-25.25GHz</a:t>
              </a:r>
              <a:r>
                <a:rPr lang="zh-CN" altLang="en-US" sz="1200" dirty="0">
                  <a:latin typeface="微软雅黑" panose="020B0503020204020204" pitchFamily="34" charset="-122"/>
                  <a:ea typeface="微软雅黑" panose="020B0503020204020204" pitchFamily="34" charset="-122"/>
                </a:rPr>
                <a:t>、</a:t>
              </a:r>
              <a:endParaRPr lang="en-US" altLang="zh-CN" sz="1200" dirty="0">
                <a:latin typeface="微软雅黑" panose="020B0503020204020204" pitchFamily="34" charset="-122"/>
                <a:ea typeface="微软雅黑" panose="020B0503020204020204" pitchFamily="34" charset="-122"/>
              </a:endParaRPr>
            </a:p>
            <a:p>
              <a:pPr marL="0" indent="0" eaLnBrk="1" hangingPunct="1">
                <a:lnSpc>
                  <a:spcPct val="120000"/>
                </a:lnSpc>
                <a:spcBef>
                  <a:spcPct val="0"/>
                </a:spcBef>
                <a:buNone/>
              </a:pPr>
              <a:r>
                <a:rPr lang="en-US" altLang="zh-CN" sz="1200" dirty="0">
                  <a:latin typeface="微软雅黑" panose="020B0503020204020204" pitchFamily="34" charset="-122"/>
                  <a:ea typeface="微软雅黑" panose="020B0503020204020204" pitchFamily="34" charset="-122"/>
                </a:rPr>
                <a:t>          47.2-48.2GHz</a:t>
              </a:r>
              <a:r>
                <a:rPr lang="zh-CN" altLang="en-US" sz="1200" dirty="0">
                  <a:latin typeface="微软雅黑" panose="020B0503020204020204" pitchFamily="34" charset="-122"/>
                  <a:ea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rPr>
                <a:t>27.5-28.35GHz</a:t>
              </a:r>
              <a:r>
                <a:rPr lang="zh-CN" altLang="en-US" sz="1200" dirty="0">
                  <a:latin typeface="微软雅黑" panose="020B0503020204020204" pitchFamily="34" charset="-122"/>
                  <a:ea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rPr>
                <a:t>37-40GHz</a:t>
              </a:r>
            </a:p>
          </p:txBody>
        </p:sp>
        <p:sp>
          <p:nvSpPr>
            <p:cNvPr id="16" name="文本框 39">
              <a:extLst>
                <a:ext uri="{FF2B5EF4-FFF2-40B4-BE49-F238E27FC236}">
                  <a16:creationId xmlns:a16="http://schemas.microsoft.com/office/drawing/2014/main" id="{86F3098A-31CA-4C45-BF23-BB8761209033}"/>
                </a:ext>
              </a:extLst>
            </p:cNvPr>
            <p:cNvSpPr txBox="1">
              <a:spLocks noChangeArrowheads="1"/>
            </p:cNvSpPr>
            <p:nvPr/>
          </p:nvSpPr>
          <p:spPr bwMode="auto">
            <a:xfrm>
              <a:off x="5170055" y="2527325"/>
              <a:ext cx="3265487" cy="444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marL="134938" indent="-134938">
                <a:spcBef>
                  <a:spcPct val="20000"/>
                </a:spcBef>
                <a:buChar char="•"/>
                <a:defRPr sz="2800">
                  <a:solidFill>
                    <a:schemeClr val="tx1"/>
                  </a:solidFill>
                  <a:latin typeface="Arial" panose="020B0604020202020204" pitchFamily="34" charset="0"/>
                  <a:ea typeface="方正书宋_GBK" charset="-122"/>
                </a:defRPr>
              </a:lvl1pPr>
              <a:lvl2pPr marL="742950" indent="-285750">
                <a:spcBef>
                  <a:spcPct val="20000"/>
                </a:spcBef>
                <a:buChar char="–"/>
                <a:defRPr sz="2400">
                  <a:solidFill>
                    <a:schemeClr val="tx1"/>
                  </a:solidFill>
                  <a:latin typeface="Arial" panose="020B0604020202020204" pitchFamily="34" charset="0"/>
                  <a:ea typeface="方正书宋_GBK" charset="-122"/>
                </a:defRPr>
              </a:lvl2pPr>
              <a:lvl3pPr marL="1143000" indent="-228600">
                <a:spcBef>
                  <a:spcPct val="20000"/>
                </a:spcBef>
                <a:buChar char="•"/>
                <a:defRPr sz="2000">
                  <a:solidFill>
                    <a:schemeClr val="tx1"/>
                  </a:solidFill>
                  <a:latin typeface="Arial" panose="020B0604020202020204" pitchFamily="34" charset="0"/>
                  <a:ea typeface="方正书宋_GBK" charset="-122"/>
                </a:defRPr>
              </a:lvl3pPr>
              <a:lvl4pPr marL="1600200" indent="-228600">
                <a:spcBef>
                  <a:spcPct val="20000"/>
                </a:spcBef>
                <a:buChar char="–"/>
                <a:defRPr sz="2000">
                  <a:solidFill>
                    <a:schemeClr val="tx1"/>
                  </a:solidFill>
                  <a:latin typeface="Arial" panose="020B0604020202020204" pitchFamily="34" charset="0"/>
                  <a:ea typeface="方正书宋_GBK" charset="-122"/>
                </a:defRPr>
              </a:lvl4pPr>
              <a:lvl5pPr marL="2057400" indent="-228600">
                <a:spcBef>
                  <a:spcPct val="20000"/>
                </a:spcBef>
                <a:buChar char="»"/>
                <a:defRPr sz="2000">
                  <a:solidFill>
                    <a:schemeClr val="tx1"/>
                  </a:solidFill>
                  <a:latin typeface="Arial" panose="020B0604020202020204" pitchFamily="34" charset="0"/>
                  <a:ea typeface="方正书宋_GBK"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charset="-122"/>
                </a:defRPr>
              </a:lvl9pPr>
            </a:lstStyle>
            <a:p>
              <a:pPr eaLnBrk="1" hangingPunct="1">
                <a:lnSpc>
                  <a:spcPct val="120000"/>
                </a:lnSpc>
                <a:spcBef>
                  <a:spcPct val="0"/>
                </a:spcBef>
              </a:pPr>
              <a:r>
                <a:rPr lang="en-US" altLang="zh-CN" sz="1200" dirty="0">
                  <a:latin typeface="微软雅黑" panose="020B0503020204020204" pitchFamily="34" charset="-122"/>
                  <a:ea typeface="微软雅黑" panose="020B0503020204020204" pitchFamily="34" charset="-122"/>
                </a:rPr>
                <a:t>MID</a:t>
              </a:r>
              <a:r>
                <a:rPr lang="zh-CN" altLang="en-US" sz="1200" dirty="0">
                  <a:latin typeface="微软雅黑" panose="020B0503020204020204" pitchFamily="34" charset="-122"/>
                  <a:ea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rPr>
                <a:t> 3.42-3.7GHz</a:t>
              </a:r>
            </a:p>
            <a:p>
              <a:pPr eaLnBrk="1" hangingPunct="1">
                <a:lnSpc>
                  <a:spcPct val="120000"/>
                </a:lnSpc>
                <a:spcBef>
                  <a:spcPct val="0"/>
                </a:spcBef>
              </a:pPr>
              <a:r>
                <a:rPr lang="en-US" altLang="zh-CN" sz="1200" dirty="0">
                  <a:latin typeface="微软雅黑" panose="020B0503020204020204" pitchFamily="34" charset="-122"/>
                  <a:ea typeface="微软雅黑" panose="020B0503020204020204" pitchFamily="34" charset="-122"/>
                </a:rPr>
                <a:t>HIGH</a:t>
              </a:r>
              <a:r>
                <a:rPr lang="zh-CN" altLang="en-US" sz="1200" dirty="0">
                  <a:latin typeface="微软雅黑" panose="020B0503020204020204" pitchFamily="34" charset="-122"/>
                  <a:ea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rPr>
                <a:t>26.5-28.9GHz</a:t>
              </a:r>
            </a:p>
          </p:txBody>
        </p:sp>
        <p:sp>
          <p:nvSpPr>
            <p:cNvPr id="17" name="文本框 40">
              <a:extLst>
                <a:ext uri="{FF2B5EF4-FFF2-40B4-BE49-F238E27FC236}">
                  <a16:creationId xmlns:a16="http://schemas.microsoft.com/office/drawing/2014/main" id="{3FF85F69-F896-467E-8522-B313BAC543A5}"/>
                </a:ext>
              </a:extLst>
            </p:cNvPr>
            <p:cNvSpPr txBox="1">
              <a:spLocks noChangeArrowheads="1"/>
            </p:cNvSpPr>
            <p:nvPr/>
          </p:nvSpPr>
          <p:spPr bwMode="auto">
            <a:xfrm>
              <a:off x="5170055" y="1192059"/>
              <a:ext cx="4075112" cy="637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134938" indent="-134938">
                <a:spcBef>
                  <a:spcPct val="20000"/>
                </a:spcBef>
                <a:buChar char="•"/>
                <a:defRPr sz="2800">
                  <a:solidFill>
                    <a:schemeClr val="tx1"/>
                  </a:solidFill>
                  <a:latin typeface="Arial" panose="020B0604020202020204" pitchFamily="34" charset="0"/>
                  <a:ea typeface="方正书宋_GBK" charset="-122"/>
                </a:defRPr>
              </a:lvl1pPr>
              <a:lvl2pPr marL="742950" indent="-285750">
                <a:spcBef>
                  <a:spcPct val="20000"/>
                </a:spcBef>
                <a:buChar char="–"/>
                <a:defRPr sz="2400">
                  <a:solidFill>
                    <a:schemeClr val="tx1"/>
                  </a:solidFill>
                  <a:latin typeface="Arial" panose="020B0604020202020204" pitchFamily="34" charset="0"/>
                  <a:ea typeface="方正书宋_GBK" charset="-122"/>
                </a:defRPr>
              </a:lvl2pPr>
              <a:lvl3pPr marL="1143000" indent="-228600">
                <a:spcBef>
                  <a:spcPct val="20000"/>
                </a:spcBef>
                <a:buChar char="•"/>
                <a:defRPr sz="2000">
                  <a:solidFill>
                    <a:schemeClr val="tx1"/>
                  </a:solidFill>
                  <a:latin typeface="Arial" panose="020B0604020202020204" pitchFamily="34" charset="0"/>
                  <a:ea typeface="方正书宋_GBK" charset="-122"/>
                </a:defRPr>
              </a:lvl3pPr>
              <a:lvl4pPr marL="1600200" indent="-228600">
                <a:spcBef>
                  <a:spcPct val="20000"/>
                </a:spcBef>
                <a:buChar char="–"/>
                <a:defRPr sz="2000">
                  <a:solidFill>
                    <a:schemeClr val="tx1"/>
                  </a:solidFill>
                  <a:latin typeface="Arial" panose="020B0604020202020204" pitchFamily="34" charset="0"/>
                  <a:ea typeface="方正书宋_GBK" charset="-122"/>
                </a:defRPr>
              </a:lvl4pPr>
              <a:lvl5pPr marL="2057400" indent="-228600">
                <a:spcBef>
                  <a:spcPct val="20000"/>
                </a:spcBef>
                <a:buChar char="»"/>
                <a:defRPr sz="2000">
                  <a:solidFill>
                    <a:schemeClr val="tx1"/>
                  </a:solidFill>
                  <a:latin typeface="Arial" panose="020B0604020202020204" pitchFamily="34" charset="0"/>
                  <a:ea typeface="方正书宋_GBK"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charset="-122"/>
                </a:defRPr>
              </a:lvl9pPr>
            </a:lstStyle>
            <a:p>
              <a:pPr>
                <a:lnSpc>
                  <a:spcPct val="120000"/>
                </a:lnSpc>
                <a:spcBef>
                  <a:spcPct val="0"/>
                </a:spcBef>
              </a:pPr>
              <a:r>
                <a:rPr lang="en-US" altLang="zh-CN" sz="1200" dirty="0"/>
                <a:t>MID: 3.7-4.1GHz, 4.5-4.6GHz, 4.6-4.8GHz (Local 5G)</a:t>
              </a:r>
            </a:p>
            <a:p>
              <a:pPr>
                <a:lnSpc>
                  <a:spcPct val="120000"/>
                </a:lnSpc>
                <a:spcBef>
                  <a:spcPct val="0"/>
                </a:spcBef>
              </a:pPr>
              <a:r>
                <a:rPr lang="en-US" altLang="zh-CN" sz="1200" dirty="0"/>
                <a:t>HIGH: 27-28.2GHz</a:t>
              </a:r>
              <a:r>
                <a:rPr lang="zh-CN" altLang="en-US" sz="1200" dirty="0"/>
                <a:t>、</a:t>
              </a:r>
              <a:r>
                <a:rPr lang="en-US" altLang="zh-CN" sz="1200" dirty="0"/>
                <a:t>29.1-29.5GHz, </a:t>
              </a:r>
              <a:r>
                <a:rPr lang="en-US" altLang="zh-CN" sz="1200" b="1" dirty="0">
                  <a:solidFill>
                    <a:srgbClr val="C00000"/>
                  </a:solidFill>
                </a:rPr>
                <a:t>28.2-28.3GHz (Local 5G)</a:t>
              </a:r>
              <a:endParaRPr lang="en-US" altLang="zh-CN" sz="1800" b="1" dirty="0">
                <a:solidFill>
                  <a:srgbClr val="C00000"/>
                </a:solidFill>
              </a:endParaRPr>
            </a:p>
          </p:txBody>
        </p:sp>
        <p:cxnSp>
          <p:nvCxnSpPr>
            <p:cNvPr id="18" name="直接连接符 15">
              <a:extLst>
                <a:ext uri="{FF2B5EF4-FFF2-40B4-BE49-F238E27FC236}">
                  <a16:creationId xmlns:a16="http://schemas.microsoft.com/office/drawing/2014/main" id="{AE1EB54F-2DB3-410D-9C78-85837A2F99C4}"/>
                </a:ext>
              </a:extLst>
            </p:cNvPr>
            <p:cNvCxnSpPr>
              <a:cxnSpLocks noChangeShapeType="1"/>
            </p:cNvCxnSpPr>
            <p:nvPr/>
          </p:nvCxnSpPr>
          <p:spPr bwMode="auto">
            <a:xfrm>
              <a:off x="102697" y="1767338"/>
              <a:ext cx="8618537" cy="0"/>
            </a:xfrm>
            <a:prstGeom prst="line">
              <a:avLst/>
            </a:prstGeom>
            <a:noFill/>
            <a:ln w="9525" cmpd="sng">
              <a:solidFill>
                <a:srgbClr val="4A7EBB"/>
              </a:solidFill>
              <a:round/>
              <a:headEnd/>
              <a:tailEnd/>
            </a:ln>
            <a:extLst>
              <a:ext uri="{909E8E84-426E-40DD-AFC4-6F175D3DCCD1}">
                <a14:hiddenFill xmlns:a14="http://schemas.microsoft.com/office/drawing/2010/main">
                  <a:noFill/>
                </a14:hiddenFill>
              </a:ext>
            </a:extLst>
          </p:spPr>
        </p:cxnSp>
        <p:cxnSp>
          <p:nvCxnSpPr>
            <p:cNvPr id="19" name="直接连接符 16">
              <a:extLst>
                <a:ext uri="{FF2B5EF4-FFF2-40B4-BE49-F238E27FC236}">
                  <a16:creationId xmlns:a16="http://schemas.microsoft.com/office/drawing/2014/main" id="{194B6882-9CD0-433C-81EB-1AAD84693C4F}"/>
                </a:ext>
              </a:extLst>
            </p:cNvPr>
            <p:cNvCxnSpPr>
              <a:cxnSpLocks noChangeShapeType="1"/>
            </p:cNvCxnSpPr>
            <p:nvPr/>
          </p:nvCxnSpPr>
          <p:spPr bwMode="auto">
            <a:xfrm>
              <a:off x="102697" y="1195387"/>
              <a:ext cx="8707438" cy="0"/>
            </a:xfrm>
            <a:prstGeom prst="line">
              <a:avLst/>
            </a:prstGeom>
            <a:noFill/>
            <a:ln w="9525" cmpd="sng">
              <a:solidFill>
                <a:srgbClr val="4A7EBB"/>
              </a:solidFill>
              <a:round/>
              <a:headEnd/>
              <a:tailEnd/>
            </a:ln>
            <a:extLst>
              <a:ext uri="{909E8E84-426E-40DD-AFC4-6F175D3DCCD1}">
                <a14:hiddenFill xmlns:a14="http://schemas.microsoft.com/office/drawing/2010/main">
                  <a:noFill/>
                </a14:hiddenFill>
              </a:ext>
            </a:extLst>
          </p:spPr>
        </p:cxnSp>
        <p:cxnSp>
          <p:nvCxnSpPr>
            <p:cNvPr id="20" name="直接连接符 17">
              <a:extLst>
                <a:ext uri="{FF2B5EF4-FFF2-40B4-BE49-F238E27FC236}">
                  <a16:creationId xmlns:a16="http://schemas.microsoft.com/office/drawing/2014/main" id="{E46AC096-1032-4866-B607-E3D40ADCC5B5}"/>
                </a:ext>
              </a:extLst>
            </p:cNvPr>
            <p:cNvCxnSpPr>
              <a:cxnSpLocks noChangeShapeType="1"/>
            </p:cNvCxnSpPr>
            <p:nvPr/>
          </p:nvCxnSpPr>
          <p:spPr bwMode="auto">
            <a:xfrm>
              <a:off x="102697" y="2439680"/>
              <a:ext cx="8609012" cy="0"/>
            </a:xfrm>
            <a:prstGeom prst="line">
              <a:avLst/>
            </a:prstGeom>
            <a:noFill/>
            <a:ln w="9525" cmpd="sng">
              <a:solidFill>
                <a:srgbClr val="4A7EBB"/>
              </a:solidFill>
              <a:round/>
              <a:headEnd/>
              <a:tailEnd/>
            </a:ln>
            <a:extLst>
              <a:ext uri="{909E8E84-426E-40DD-AFC4-6F175D3DCCD1}">
                <a14:hiddenFill xmlns:a14="http://schemas.microsoft.com/office/drawing/2010/main">
                  <a:noFill/>
                </a14:hiddenFill>
              </a:ext>
            </a:extLst>
          </p:spPr>
        </p:cxnSp>
        <p:pic>
          <p:nvPicPr>
            <p:cNvPr id="22" name="Picture 7">
              <a:extLst>
                <a:ext uri="{FF2B5EF4-FFF2-40B4-BE49-F238E27FC236}">
                  <a16:creationId xmlns:a16="http://schemas.microsoft.com/office/drawing/2014/main" id="{4B2EC270-062E-458D-B4B7-C71C8B9328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535" y="1844215"/>
              <a:ext cx="735012" cy="455612"/>
            </a:xfrm>
            <a:prstGeom prst="rect">
              <a:avLst/>
            </a:prstGeom>
            <a:noFill/>
            <a:ln w="9525" cmpd="sng">
              <a:solidFill>
                <a:srgbClr val="7F7F7F"/>
              </a:solidFill>
              <a:miter lim="800000"/>
              <a:headEnd/>
              <a:tailEnd/>
            </a:ln>
            <a:effectLst>
              <a:outerShdw dist="38100" dir="2700000" algn="ctr" rotWithShape="0">
                <a:srgbClr val="000000">
                  <a:alpha val="25000"/>
                </a:srgbClr>
              </a:outerShdw>
            </a:effectLst>
            <a:extLst>
              <a:ext uri="{909E8E84-426E-40DD-AFC4-6F175D3DCCD1}">
                <a14:hiddenFill xmlns:a14="http://schemas.microsoft.com/office/drawing/2010/main">
                  <a:solidFill>
                    <a:srgbClr val="FFFFFF"/>
                  </a:solidFill>
                </a14:hiddenFill>
              </a:ext>
            </a:extLst>
          </p:spPr>
        </p:pic>
        <p:pic>
          <p:nvPicPr>
            <p:cNvPr id="24" name="内容占位符 7">
              <a:extLst>
                <a:ext uri="{FF2B5EF4-FFF2-40B4-BE49-F238E27FC236}">
                  <a16:creationId xmlns:a16="http://schemas.microsoft.com/office/drawing/2014/main" id="{61EB7229-8705-4117-BB73-382879E07AF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7535" y="2550417"/>
              <a:ext cx="727075" cy="423862"/>
            </a:xfrm>
            <a:prstGeom prst="rect">
              <a:avLst/>
            </a:prstGeom>
            <a:noFill/>
            <a:ln w="9525" cmpd="sng">
              <a:solidFill>
                <a:srgbClr val="7F7F7F"/>
              </a:solidFill>
              <a:miter lim="800000"/>
              <a:headEnd/>
              <a:tailEnd/>
            </a:ln>
            <a:effectLst>
              <a:outerShdw dist="38100" dir="2700000" algn="ctr" rotWithShape="0">
                <a:srgbClr val="000000">
                  <a:alpha val="25000"/>
                </a:srgbClr>
              </a:outerShdw>
            </a:effectLst>
            <a:extLst>
              <a:ext uri="{909E8E84-426E-40DD-AFC4-6F175D3DCCD1}">
                <a14:hiddenFill xmlns:a14="http://schemas.microsoft.com/office/drawing/2010/main">
                  <a:solidFill>
                    <a:srgbClr val="FFFFFF"/>
                  </a:solidFill>
                </a14:hiddenFill>
              </a:ext>
            </a:extLst>
          </p:spPr>
        </p:pic>
        <p:pic>
          <p:nvPicPr>
            <p:cNvPr id="26" name="图片 23">
              <a:extLst>
                <a:ext uri="{FF2B5EF4-FFF2-40B4-BE49-F238E27FC236}">
                  <a16:creationId xmlns:a16="http://schemas.microsoft.com/office/drawing/2014/main" id="{3526A66D-A398-4E30-83E5-5CB73A141B1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t="4205" b="3471"/>
            <a:stretch>
              <a:fillRect/>
            </a:stretch>
          </p:blipFill>
          <p:spPr bwMode="auto">
            <a:xfrm>
              <a:off x="716464" y="1298734"/>
              <a:ext cx="690562" cy="393700"/>
            </a:xfrm>
            <a:prstGeom prst="rect">
              <a:avLst/>
            </a:prstGeom>
            <a:noFill/>
            <a:ln w="9525" cmpd="sng">
              <a:solidFill>
                <a:srgbClr val="7F7F7F"/>
              </a:solidFill>
              <a:miter lim="800000"/>
              <a:headEnd/>
              <a:tailEnd/>
            </a:ln>
            <a:effectLst>
              <a:outerShdw dist="38100" dir="2700000" algn="ctr" rotWithShape="0">
                <a:srgbClr val="000000">
                  <a:alpha val="25000"/>
                </a:srgbClr>
              </a:outerShdw>
            </a:effectLst>
            <a:extLst>
              <a:ext uri="{909E8E84-426E-40DD-AFC4-6F175D3DCCD1}">
                <a14:hiddenFill xmlns:a14="http://schemas.microsoft.com/office/drawing/2010/main">
                  <a:solidFill>
                    <a:srgbClr val="FFFFFF"/>
                  </a:solidFill>
                </a14:hiddenFill>
              </a:ext>
            </a:extLst>
          </p:spPr>
        </p:pic>
        <p:pic>
          <p:nvPicPr>
            <p:cNvPr id="28" name="内容占位符 14">
              <a:extLst>
                <a:ext uri="{FF2B5EF4-FFF2-40B4-BE49-F238E27FC236}">
                  <a16:creationId xmlns:a16="http://schemas.microsoft.com/office/drawing/2014/main" id="{03AC22DE-1F01-4621-B70D-A9977B78063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7535" y="578912"/>
              <a:ext cx="735012" cy="469900"/>
            </a:xfrm>
            <a:prstGeom prst="rect">
              <a:avLst/>
            </a:prstGeom>
            <a:noFill/>
            <a:ln w="9525" cmpd="sng">
              <a:solidFill>
                <a:srgbClr val="7F7F7F"/>
              </a:solidFill>
              <a:miter lim="800000"/>
              <a:headEnd/>
              <a:tailEnd/>
            </a:ln>
            <a:effectLst>
              <a:outerShdw dist="38100" dir="2700000" algn="ctr" rotWithShape="0">
                <a:srgbClr val="000000">
                  <a:alpha val="25000"/>
                </a:srgbClr>
              </a:outerShdw>
            </a:effectLst>
            <a:extLst>
              <a:ext uri="{909E8E84-426E-40DD-AFC4-6F175D3DCCD1}">
                <a14:hiddenFill xmlns:a14="http://schemas.microsoft.com/office/drawing/2010/main">
                  <a:solidFill>
                    <a:srgbClr val="FFFFFF"/>
                  </a:solidFill>
                </a14:hiddenFill>
              </a:ext>
            </a:extLst>
          </p:spPr>
        </p:pic>
        <p:sp>
          <p:nvSpPr>
            <p:cNvPr id="29" name="矩形 26">
              <a:extLst>
                <a:ext uri="{FF2B5EF4-FFF2-40B4-BE49-F238E27FC236}">
                  <a16:creationId xmlns:a16="http://schemas.microsoft.com/office/drawing/2014/main" id="{1572AADA-5003-4194-85AF-3A5A5281D85B}"/>
                </a:ext>
              </a:extLst>
            </p:cNvPr>
            <p:cNvSpPr>
              <a:spLocks noChangeArrowheads="1"/>
            </p:cNvSpPr>
            <p:nvPr/>
          </p:nvSpPr>
          <p:spPr bwMode="auto">
            <a:xfrm>
              <a:off x="6754" y="3598348"/>
              <a:ext cx="623888" cy="300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defTabSz="685800">
                <a:spcBef>
                  <a:spcPct val="20000"/>
                </a:spcBef>
                <a:buChar char="•"/>
                <a:defRPr sz="2800">
                  <a:solidFill>
                    <a:schemeClr val="tx1"/>
                  </a:solidFill>
                  <a:latin typeface="Arial" panose="020B0604020202020204" pitchFamily="34" charset="0"/>
                  <a:ea typeface="方正书宋_GBK" charset="-122"/>
                </a:defRPr>
              </a:lvl1pPr>
              <a:lvl2pPr marL="742950" indent="-285750" defTabSz="685800">
                <a:spcBef>
                  <a:spcPct val="20000"/>
                </a:spcBef>
                <a:buChar char="–"/>
                <a:defRPr sz="2400">
                  <a:solidFill>
                    <a:schemeClr val="tx1"/>
                  </a:solidFill>
                  <a:latin typeface="Arial" panose="020B0604020202020204" pitchFamily="34" charset="0"/>
                  <a:ea typeface="方正书宋_GBK" charset="-122"/>
                </a:defRPr>
              </a:lvl2pPr>
              <a:lvl3pPr marL="1143000" indent="-228600" defTabSz="685800">
                <a:spcBef>
                  <a:spcPct val="20000"/>
                </a:spcBef>
                <a:buChar char="•"/>
                <a:defRPr sz="2000">
                  <a:solidFill>
                    <a:schemeClr val="tx1"/>
                  </a:solidFill>
                  <a:latin typeface="Arial" panose="020B0604020202020204" pitchFamily="34" charset="0"/>
                  <a:ea typeface="方正书宋_GBK" charset="-122"/>
                </a:defRPr>
              </a:lvl3pPr>
              <a:lvl4pPr marL="1600200" indent="-228600" defTabSz="685800">
                <a:spcBef>
                  <a:spcPct val="20000"/>
                </a:spcBef>
                <a:buChar char="–"/>
                <a:defRPr sz="2000">
                  <a:solidFill>
                    <a:schemeClr val="tx1"/>
                  </a:solidFill>
                  <a:latin typeface="Arial" panose="020B0604020202020204" pitchFamily="34" charset="0"/>
                  <a:ea typeface="方正书宋_GBK" charset="-122"/>
                </a:defRPr>
              </a:lvl4pPr>
              <a:lvl5pPr marL="2057400" indent="-228600" defTabSz="685800">
                <a:spcBef>
                  <a:spcPct val="20000"/>
                </a:spcBef>
                <a:buChar char="»"/>
                <a:defRPr sz="2000">
                  <a:solidFill>
                    <a:schemeClr val="tx1"/>
                  </a:solidFill>
                  <a:latin typeface="Arial" panose="020B0604020202020204" pitchFamily="34" charset="0"/>
                  <a:ea typeface="方正书宋_GBK" charset="-122"/>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charset="-122"/>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charset="-122"/>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charset="-122"/>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charset="-122"/>
                </a:defRPr>
              </a:lvl9pPr>
            </a:lstStyle>
            <a:p>
              <a:pPr algn="ctr" eaLnBrk="1" hangingPunct="1">
                <a:spcBef>
                  <a:spcPct val="0"/>
                </a:spcBef>
                <a:buFont typeface="Arial" panose="020B0604020202020204" pitchFamily="34" charset="0"/>
                <a:buNone/>
              </a:pPr>
              <a:endParaRPr lang="en-US" altLang="zh-CN" sz="1800" dirty="0"/>
            </a:p>
          </p:txBody>
        </p:sp>
        <p:sp>
          <p:nvSpPr>
            <p:cNvPr id="30" name="矩形 27">
              <a:extLst>
                <a:ext uri="{FF2B5EF4-FFF2-40B4-BE49-F238E27FC236}">
                  <a16:creationId xmlns:a16="http://schemas.microsoft.com/office/drawing/2014/main" id="{553B6998-7316-4A65-A553-983495489A65}"/>
                </a:ext>
              </a:extLst>
            </p:cNvPr>
            <p:cNvSpPr>
              <a:spLocks noChangeArrowheads="1"/>
            </p:cNvSpPr>
            <p:nvPr/>
          </p:nvSpPr>
          <p:spPr bwMode="auto">
            <a:xfrm>
              <a:off x="1489800" y="3260678"/>
              <a:ext cx="3760787" cy="1214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marL="134938" indent="-134938">
                <a:spcBef>
                  <a:spcPct val="20000"/>
                </a:spcBef>
                <a:buChar char="•"/>
                <a:defRPr sz="2800">
                  <a:solidFill>
                    <a:schemeClr val="tx1"/>
                  </a:solidFill>
                  <a:latin typeface="Arial" panose="020B0604020202020204" pitchFamily="34" charset="0"/>
                  <a:ea typeface="方正书宋_GBK" charset="-122"/>
                </a:defRPr>
              </a:lvl1pPr>
              <a:lvl2pPr marL="742950" indent="-285750">
                <a:spcBef>
                  <a:spcPct val="20000"/>
                </a:spcBef>
                <a:buChar char="–"/>
                <a:defRPr sz="2400">
                  <a:solidFill>
                    <a:schemeClr val="tx1"/>
                  </a:solidFill>
                  <a:latin typeface="Arial" panose="020B0604020202020204" pitchFamily="34" charset="0"/>
                  <a:ea typeface="方正书宋_GBK" charset="-122"/>
                </a:defRPr>
              </a:lvl2pPr>
              <a:lvl3pPr marL="1143000" indent="-228600">
                <a:spcBef>
                  <a:spcPct val="20000"/>
                </a:spcBef>
                <a:buChar char="•"/>
                <a:defRPr sz="2000">
                  <a:solidFill>
                    <a:schemeClr val="tx1"/>
                  </a:solidFill>
                  <a:latin typeface="Arial" panose="020B0604020202020204" pitchFamily="34" charset="0"/>
                  <a:ea typeface="方正书宋_GBK" charset="-122"/>
                </a:defRPr>
              </a:lvl3pPr>
              <a:lvl4pPr marL="1600200" indent="-228600">
                <a:spcBef>
                  <a:spcPct val="20000"/>
                </a:spcBef>
                <a:buChar char="–"/>
                <a:defRPr sz="2000">
                  <a:solidFill>
                    <a:schemeClr val="tx1"/>
                  </a:solidFill>
                  <a:latin typeface="Arial" panose="020B0604020202020204" pitchFamily="34" charset="0"/>
                  <a:ea typeface="方正书宋_GBK" charset="-122"/>
                </a:defRPr>
              </a:lvl4pPr>
              <a:lvl5pPr marL="2057400" indent="-228600">
                <a:spcBef>
                  <a:spcPct val="20000"/>
                </a:spcBef>
                <a:buChar char="»"/>
                <a:defRPr sz="2000">
                  <a:solidFill>
                    <a:schemeClr val="tx1"/>
                  </a:solidFill>
                  <a:latin typeface="Arial" panose="020B0604020202020204" pitchFamily="34" charset="0"/>
                  <a:ea typeface="方正书宋_GBK"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charset="-122"/>
                </a:defRPr>
              </a:lvl9pPr>
            </a:lstStyle>
            <a:p>
              <a:pPr eaLnBrk="1" hangingPunct="1">
                <a:lnSpc>
                  <a:spcPct val="120000"/>
                </a:lnSpc>
                <a:spcBef>
                  <a:spcPct val="0"/>
                </a:spcBef>
              </a:pPr>
              <a:r>
                <a:rPr lang="en-US" altLang="zh-CN" sz="1800" dirty="0">
                  <a:latin typeface="Arial Narrow" panose="020B0606020202030204" pitchFamily="34" charset="0"/>
                  <a:ea typeface="微软雅黑" panose="020B0503020204020204" pitchFamily="34" charset="-122"/>
                </a:rPr>
                <a:t>2018.12, 5G trial spectrum allocated</a:t>
              </a:r>
            </a:p>
            <a:p>
              <a:pPr eaLnBrk="1" hangingPunct="1">
                <a:lnSpc>
                  <a:spcPct val="120000"/>
                </a:lnSpc>
                <a:spcBef>
                  <a:spcPct val="0"/>
                </a:spcBef>
              </a:pPr>
              <a:r>
                <a:rPr lang="en-US" altLang="zh-CN" sz="1800" dirty="0">
                  <a:latin typeface="Arial Narrow" panose="020B0606020202030204" pitchFamily="34" charset="0"/>
                  <a:ea typeface="微软雅黑" panose="020B0503020204020204" pitchFamily="34" charset="-122"/>
                </a:rPr>
                <a:t>2019.06,  </a:t>
              </a:r>
              <a:r>
                <a:rPr lang="en-US" altLang="zh-CN" sz="1800" b="1" dirty="0">
                  <a:solidFill>
                    <a:srgbClr val="C00000"/>
                  </a:solidFill>
                  <a:latin typeface="Arial Narrow" panose="020B0606020202030204" pitchFamily="34" charset="0"/>
                  <a:ea typeface="微软雅黑" panose="020B0503020204020204" pitchFamily="34" charset="-122"/>
                </a:rPr>
                <a:t>LOW</a:t>
              </a:r>
              <a:r>
                <a:rPr lang="en-US" altLang="zh-CN" sz="1800" dirty="0">
                  <a:latin typeface="Arial Narrow" panose="020B0606020202030204" pitchFamily="34" charset="0"/>
                  <a:ea typeface="微软雅黑" panose="020B0503020204020204" pitchFamily="34" charset="-122"/>
                </a:rPr>
                <a:t> &amp; MID spectrum allocated, </a:t>
              </a:r>
              <a:r>
                <a:rPr lang="en-US" altLang="zh-CN" sz="1800" b="1" dirty="0">
                  <a:solidFill>
                    <a:srgbClr val="C00000"/>
                  </a:solidFill>
                  <a:latin typeface="Arial Narrow" panose="020B0606020202030204" pitchFamily="34" charset="0"/>
                  <a:ea typeface="微软雅黑" panose="020B0503020204020204" pitchFamily="34" charset="-122"/>
                </a:rPr>
                <a:t>HIGH pending</a:t>
              </a:r>
            </a:p>
            <a:p>
              <a:pPr eaLnBrk="1" hangingPunct="1">
                <a:lnSpc>
                  <a:spcPct val="120000"/>
                </a:lnSpc>
                <a:spcBef>
                  <a:spcPct val="0"/>
                </a:spcBef>
              </a:pPr>
              <a:r>
                <a:rPr lang="en-US" altLang="zh-CN" sz="1800" b="1" dirty="0">
                  <a:latin typeface="Arial Narrow" panose="020B0606020202030204" pitchFamily="34" charset="0"/>
                  <a:ea typeface="微软雅黑" panose="020B0503020204020204" pitchFamily="34" charset="-122"/>
                </a:rPr>
                <a:t>New operator: </a:t>
              </a:r>
              <a:r>
                <a:rPr lang="en-US" altLang="zh-CN" sz="1800" b="1" dirty="0">
                  <a:solidFill>
                    <a:srgbClr val="0000FF"/>
                  </a:solidFill>
                  <a:latin typeface="Arial Narrow" panose="020B0606020202030204" pitchFamily="34" charset="0"/>
                  <a:ea typeface="微软雅黑" panose="020B0503020204020204" pitchFamily="34" charset="-122"/>
                </a:rPr>
                <a:t>China Broadcast</a:t>
              </a:r>
            </a:p>
          </p:txBody>
        </p:sp>
        <p:sp>
          <p:nvSpPr>
            <p:cNvPr id="31" name="文本框 28">
              <a:extLst>
                <a:ext uri="{FF2B5EF4-FFF2-40B4-BE49-F238E27FC236}">
                  <a16:creationId xmlns:a16="http://schemas.microsoft.com/office/drawing/2014/main" id="{1E6B7B94-2A53-47C8-BA29-17690949332E}"/>
                </a:ext>
              </a:extLst>
            </p:cNvPr>
            <p:cNvSpPr txBox="1">
              <a:spLocks noChangeArrowheads="1"/>
            </p:cNvSpPr>
            <p:nvPr/>
          </p:nvSpPr>
          <p:spPr bwMode="auto">
            <a:xfrm>
              <a:off x="5153847" y="3042559"/>
              <a:ext cx="4002331" cy="1855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134938" indent="-134938">
                <a:spcBef>
                  <a:spcPct val="20000"/>
                </a:spcBef>
                <a:buChar char="•"/>
                <a:defRPr sz="2800">
                  <a:solidFill>
                    <a:schemeClr val="tx1"/>
                  </a:solidFill>
                  <a:latin typeface="Arial" panose="020B0604020202020204" pitchFamily="34" charset="0"/>
                  <a:ea typeface="方正书宋_GBK" charset="-122"/>
                </a:defRPr>
              </a:lvl1pPr>
              <a:lvl2pPr marL="742950" indent="-285750">
                <a:spcBef>
                  <a:spcPct val="20000"/>
                </a:spcBef>
                <a:buChar char="–"/>
                <a:defRPr sz="2400">
                  <a:solidFill>
                    <a:schemeClr val="tx1"/>
                  </a:solidFill>
                  <a:latin typeface="Arial" panose="020B0604020202020204" pitchFamily="34" charset="0"/>
                  <a:ea typeface="方正书宋_GBK" charset="-122"/>
                </a:defRPr>
              </a:lvl2pPr>
              <a:lvl3pPr marL="1143000" indent="-228600">
                <a:spcBef>
                  <a:spcPct val="20000"/>
                </a:spcBef>
                <a:buChar char="•"/>
                <a:defRPr sz="2000">
                  <a:solidFill>
                    <a:schemeClr val="tx1"/>
                  </a:solidFill>
                  <a:latin typeface="Arial" panose="020B0604020202020204" pitchFamily="34" charset="0"/>
                  <a:ea typeface="方正书宋_GBK" charset="-122"/>
                </a:defRPr>
              </a:lvl3pPr>
              <a:lvl4pPr marL="1600200" indent="-228600">
                <a:spcBef>
                  <a:spcPct val="20000"/>
                </a:spcBef>
                <a:buChar char="–"/>
                <a:defRPr sz="2000">
                  <a:solidFill>
                    <a:schemeClr val="tx1"/>
                  </a:solidFill>
                  <a:latin typeface="Arial" panose="020B0604020202020204" pitchFamily="34" charset="0"/>
                  <a:ea typeface="方正书宋_GBK" charset="-122"/>
                </a:defRPr>
              </a:lvl4pPr>
              <a:lvl5pPr marL="2057400" indent="-228600">
                <a:spcBef>
                  <a:spcPct val="20000"/>
                </a:spcBef>
                <a:buChar char="»"/>
                <a:defRPr sz="2000">
                  <a:solidFill>
                    <a:schemeClr val="tx1"/>
                  </a:solidFill>
                  <a:latin typeface="Arial" panose="020B0604020202020204" pitchFamily="34" charset="0"/>
                  <a:ea typeface="方正书宋_GBK"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charset="-122"/>
                </a:defRPr>
              </a:lvl9pPr>
            </a:lstStyle>
            <a:p>
              <a:pPr eaLnBrk="1" hangingPunct="1">
                <a:lnSpc>
                  <a:spcPct val="120000"/>
                </a:lnSpc>
                <a:spcBef>
                  <a:spcPct val="0"/>
                </a:spcBef>
              </a:pPr>
              <a:r>
                <a:rPr lang="en-US" altLang="zh-CN" sz="1600" dirty="0">
                  <a:latin typeface="微软雅黑" panose="020B0503020204020204" pitchFamily="34" charset="-122"/>
                  <a:ea typeface="微软雅黑" panose="020B0503020204020204" pitchFamily="34" charset="-122"/>
                </a:rPr>
                <a:t>LOW: </a:t>
              </a:r>
              <a:r>
                <a:rPr lang="en-US" altLang="zh-CN" sz="1600" b="1" dirty="0">
                  <a:solidFill>
                    <a:srgbClr val="FF0000"/>
                  </a:solidFill>
                  <a:latin typeface="微软雅黑" panose="020B0503020204020204" pitchFamily="34" charset="-122"/>
                  <a:ea typeface="微软雅黑" panose="020B0503020204020204" pitchFamily="34" charset="-122"/>
                </a:rPr>
                <a:t>700MHz</a:t>
              </a:r>
              <a:r>
                <a:rPr lang="en-US" altLang="zh-CN" sz="1600" dirty="0">
                  <a:latin typeface="微软雅黑" panose="020B0503020204020204" pitchFamily="34" charset="-122"/>
                  <a:ea typeface="微软雅黑" panose="020B0503020204020204" pitchFamily="34" charset="-122"/>
                </a:rPr>
                <a:t> (</a:t>
              </a:r>
              <a:r>
                <a:rPr lang="en-US" altLang="zh-CN" sz="1600" b="1" dirty="0">
                  <a:solidFill>
                    <a:srgbClr val="0000FF"/>
                  </a:solidFill>
                  <a:latin typeface="微软雅黑" panose="020B0503020204020204" pitchFamily="34" charset="-122"/>
                  <a:ea typeface="微软雅黑" panose="020B0503020204020204" pitchFamily="34" charset="-122"/>
                </a:rPr>
                <a:t>CB</a:t>
              </a:r>
              <a:r>
                <a:rPr lang="en-US" altLang="zh-CN" sz="1600" dirty="0">
                  <a:latin typeface="微软雅黑" panose="020B0503020204020204" pitchFamily="34" charset="-122"/>
                  <a:ea typeface="微软雅黑" panose="020B0503020204020204" pitchFamily="34" charset="-122"/>
                </a:rPr>
                <a:t>)</a:t>
              </a:r>
            </a:p>
            <a:p>
              <a:pPr eaLnBrk="1" hangingPunct="1">
                <a:lnSpc>
                  <a:spcPct val="120000"/>
                </a:lnSpc>
                <a:spcBef>
                  <a:spcPct val="0"/>
                </a:spcBef>
              </a:pPr>
              <a:r>
                <a:rPr lang="en-US" altLang="zh-CN" sz="1600" dirty="0">
                  <a:latin typeface="微软雅黑" panose="020B0503020204020204" pitchFamily="34" charset="-122"/>
                  <a:ea typeface="微软雅黑" panose="020B0503020204020204" pitchFamily="34" charset="-122"/>
                </a:rPr>
                <a:t>MID</a:t>
              </a:r>
              <a:r>
                <a:rPr lang="zh-CN" altLang="en-US" sz="1600" dirty="0">
                  <a:latin typeface="微软雅黑" panose="020B0503020204020204" pitchFamily="34" charset="-122"/>
                  <a:ea typeface="微软雅黑" panose="020B0503020204020204" pitchFamily="34" charset="-122"/>
                </a:rPr>
                <a:t>：</a:t>
              </a:r>
              <a:r>
                <a:rPr lang="en-US" altLang="zh-CN" sz="1600" dirty="0"/>
                <a:t>160M@2.515-2.675GHz (CM)</a:t>
              </a:r>
            </a:p>
            <a:p>
              <a:pPr marL="0" indent="0" eaLnBrk="1" hangingPunct="1">
                <a:lnSpc>
                  <a:spcPct val="120000"/>
                </a:lnSpc>
                <a:spcBef>
                  <a:spcPct val="0"/>
                </a:spcBef>
                <a:buNone/>
              </a:pPr>
              <a:r>
                <a:rPr lang="en-US" altLang="zh-CN" sz="1600" dirty="0"/>
                <a:t>             100M@4.8G-4.9GHz (CM) </a:t>
              </a:r>
              <a:endParaRPr lang="en-US" altLang="zh-CN" sz="1600" dirty="0">
                <a:latin typeface="微软雅黑" panose="020B0503020204020204" pitchFamily="34" charset="-122"/>
                <a:ea typeface="微软雅黑" panose="020B0503020204020204" pitchFamily="34" charset="-122"/>
              </a:endParaRPr>
            </a:p>
            <a:p>
              <a:pPr marL="0" indent="0" eaLnBrk="1" hangingPunct="1">
                <a:lnSpc>
                  <a:spcPct val="120000"/>
                </a:lnSpc>
                <a:spcBef>
                  <a:spcPct val="0"/>
                </a:spcBef>
                <a:buNone/>
              </a:pPr>
              <a:r>
                <a:rPr lang="en-US" altLang="zh-CN" sz="1600" dirty="0">
                  <a:latin typeface="微软雅黑" panose="020B0503020204020204" pitchFamily="34" charset="-122"/>
                  <a:ea typeface="微软雅黑" panose="020B0503020204020204" pitchFamily="34" charset="-122"/>
                </a:rPr>
                <a:t>            </a:t>
              </a:r>
              <a:r>
                <a:rPr lang="en-US" altLang="zh-CN" sz="1600" dirty="0"/>
                <a:t>100M@3.4G-3.5GHz (CT)</a:t>
              </a:r>
            </a:p>
            <a:p>
              <a:pPr marL="0" indent="0" eaLnBrk="1" hangingPunct="1">
                <a:lnSpc>
                  <a:spcPct val="120000"/>
                </a:lnSpc>
                <a:spcBef>
                  <a:spcPct val="0"/>
                </a:spcBef>
                <a:buNone/>
              </a:pPr>
              <a:r>
                <a:rPr lang="en-US" altLang="zh-CN" sz="1600" dirty="0"/>
                <a:t>             100M@3.5G-3.6GHz (CU)</a:t>
              </a:r>
            </a:p>
            <a:p>
              <a:pPr marL="0" indent="0" eaLnBrk="1" hangingPunct="1">
                <a:lnSpc>
                  <a:spcPct val="120000"/>
                </a:lnSpc>
                <a:spcBef>
                  <a:spcPct val="0"/>
                </a:spcBef>
                <a:buNone/>
              </a:pPr>
              <a:r>
                <a:rPr lang="en-US" altLang="zh-CN" sz="1600" dirty="0">
                  <a:latin typeface="微软雅黑" panose="020B0503020204020204" pitchFamily="34" charset="-122"/>
                  <a:ea typeface="微软雅黑" panose="020B0503020204020204" pitchFamily="34" charset="-122"/>
                </a:rPr>
                <a:t>             60M@4.9GHz (</a:t>
              </a:r>
              <a:r>
                <a:rPr lang="en-US" altLang="zh-CN" sz="1600" b="1" dirty="0">
                  <a:solidFill>
                    <a:srgbClr val="0000FF"/>
                  </a:solidFill>
                  <a:latin typeface="微软雅黑" panose="020B0503020204020204" pitchFamily="34" charset="-122"/>
                  <a:ea typeface="微软雅黑" panose="020B0503020204020204" pitchFamily="34" charset="-122"/>
                </a:rPr>
                <a:t>CB</a:t>
              </a:r>
              <a:r>
                <a:rPr lang="en-US" altLang="zh-CN" sz="1600" dirty="0">
                  <a:latin typeface="微软雅黑" panose="020B0503020204020204" pitchFamily="34" charset="-122"/>
                  <a:ea typeface="微软雅黑" panose="020B0503020204020204" pitchFamily="34" charset="-122"/>
                </a:rPr>
                <a:t>)</a:t>
              </a:r>
            </a:p>
            <a:p>
              <a:pPr eaLnBrk="1" hangingPunct="1">
                <a:lnSpc>
                  <a:spcPct val="120000"/>
                </a:lnSpc>
                <a:spcBef>
                  <a:spcPct val="0"/>
                </a:spcBef>
              </a:pPr>
              <a:r>
                <a:rPr lang="en-US" altLang="zh-CN" sz="1600" dirty="0">
                  <a:latin typeface="微软雅黑" panose="020B0503020204020204" pitchFamily="34" charset="-122"/>
                  <a:ea typeface="微软雅黑" panose="020B0503020204020204" pitchFamily="34" charset="-122"/>
                </a:rPr>
                <a:t>HIGH</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24.75-27.5GHz (</a:t>
              </a:r>
              <a:r>
                <a:rPr lang="en-US" altLang="zh-CN" sz="1600" b="1" dirty="0">
                  <a:solidFill>
                    <a:srgbClr val="FF0000"/>
                  </a:solidFill>
                  <a:latin typeface="微软雅黑" panose="020B0503020204020204" pitchFamily="34" charset="-122"/>
                  <a:ea typeface="微软雅黑" panose="020B0503020204020204" pitchFamily="34" charset="-122"/>
                </a:rPr>
                <a:t>TBD</a:t>
              </a:r>
              <a:r>
                <a:rPr lang="en-US" altLang="zh-CN" sz="1600" dirty="0">
                  <a:latin typeface="微软雅黑" panose="020B0503020204020204" pitchFamily="34" charset="-122"/>
                  <a:ea typeface="微软雅黑" panose="020B0503020204020204" pitchFamily="34" charset="-122"/>
                </a:rPr>
                <a:t>)</a:t>
              </a:r>
              <a:endParaRPr lang="en-US" altLang="zh-CN" sz="2400" dirty="0"/>
            </a:p>
          </p:txBody>
        </p:sp>
        <p:pic>
          <p:nvPicPr>
            <p:cNvPr id="32" name="图片 29">
              <a:extLst>
                <a:ext uri="{FF2B5EF4-FFF2-40B4-BE49-F238E27FC236}">
                  <a16:creationId xmlns:a16="http://schemas.microsoft.com/office/drawing/2014/main" id="{7D6C8727-A6FE-4E60-BEBE-B1EA696C114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9122" y="3598348"/>
              <a:ext cx="733425" cy="452437"/>
            </a:xfrm>
            <a:prstGeom prst="rect">
              <a:avLst/>
            </a:prstGeom>
            <a:noFill/>
            <a:ln w="9525" cmpd="sng">
              <a:solidFill>
                <a:srgbClr val="7F7F7F"/>
              </a:solidFill>
              <a:miter lim="800000"/>
              <a:headEnd/>
              <a:tailEnd/>
            </a:ln>
            <a:effectLst>
              <a:outerShdw dist="38100" dir="2700000" algn="ctr" rotWithShape="0">
                <a:srgbClr val="000000">
                  <a:alpha val="25000"/>
                </a:srgbClr>
              </a:outerShdw>
            </a:effectLst>
            <a:extLst>
              <a:ext uri="{909E8E84-426E-40DD-AFC4-6F175D3DCCD1}">
                <a14:hiddenFill xmlns:a14="http://schemas.microsoft.com/office/drawing/2010/main">
                  <a:solidFill>
                    <a:srgbClr val="FFFFFF"/>
                  </a:solidFill>
                </a14:hiddenFill>
              </a:ext>
            </a:extLst>
          </p:spPr>
        </p:pic>
        <p:cxnSp>
          <p:nvCxnSpPr>
            <p:cNvPr id="33" name="直接连接符 30">
              <a:extLst>
                <a:ext uri="{FF2B5EF4-FFF2-40B4-BE49-F238E27FC236}">
                  <a16:creationId xmlns:a16="http://schemas.microsoft.com/office/drawing/2014/main" id="{B7A6CBC2-F48B-4C84-B6C3-671342CA8DCE}"/>
                </a:ext>
              </a:extLst>
            </p:cNvPr>
            <p:cNvCxnSpPr>
              <a:cxnSpLocks noChangeShapeType="1"/>
            </p:cNvCxnSpPr>
            <p:nvPr/>
          </p:nvCxnSpPr>
          <p:spPr bwMode="auto">
            <a:xfrm>
              <a:off x="137846" y="3049952"/>
              <a:ext cx="8705850" cy="0"/>
            </a:xfrm>
            <a:prstGeom prst="line">
              <a:avLst/>
            </a:prstGeom>
            <a:noFill/>
            <a:ln w="9525" cmpd="sng">
              <a:solidFill>
                <a:srgbClr val="4A7EBB"/>
              </a:solidFill>
              <a:round/>
              <a:headEnd/>
              <a:tailEnd/>
            </a:ln>
            <a:extLst>
              <a:ext uri="{909E8E84-426E-40DD-AFC4-6F175D3DCCD1}">
                <a14:hiddenFill xmlns:a14="http://schemas.microsoft.com/office/drawing/2010/main">
                  <a:noFill/>
                </a14:hiddenFill>
              </a:ext>
            </a:extLst>
          </p:spPr>
        </p:cxnSp>
        <p:cxnSp>
          <p:nvCxnSpPr>
            <p:cNvPr id="34" name="直接连接符 30">
              <a:extLst>
                <a:ext uri="{FF2B5EF4-FFF2-40B4-BE49-F238E27FC236}">
                  <a16:creationId xmlns:a16="http://schemas.microsoft.com/office/drawing/2014/main" id="{BFBC64A1-9F4F-4163-BA55-4E298E71D00B}"/>
                </a:ext>
              </a:extLst>
            </p:cNvPr>
            <p:cNvCxnSpPr>
              <a:cxnSpLocks noChangeShapeType="1"/>
            </p:cNvCxnSpPr>
            <p:nvPr/>
          </p:nvCxnSpPr>
          <p:spPr bwMode="auto">
            <a:xfrm>
              <a:off x="102697" y="506050"/>
              <a:ext cx="8705850" cy="0"/>
            </a:xfrm>
            <a:prstGeom prst="line">
              <a:avLst/>
            </a:prstGeom>
            <a:noFill/>
            <a:ln w="9525" cmpd="sng">
              <a:solidFill>
                <a:srgbClr val="4A7EBB"/>
              </a:solidFill>
              <a:round/>
              <a:headEnd/>
              <a:tailEnd/>
            </a:ln>
            <a:extLst>
              <a:ext uri="{909E8E84-426E-40DD-AFC4-6F175D3DCCD1}">
                <a14:hiddenFill xmlns:a14="http://schemas.microsoft.com/office/drawing/2010/main">
                  <a:noFill/>
                </a14:hiddenFill>
              </a:ext>
            </a:extLst>
          </p:spPr>
        </p:cxnSp>
      </p:grpSp>
      <p:sp>
        <p:nvSpPr>
          <p:cNvPr id="5" name="灯片编号占位符 4"/>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3A50F-1413-4861-B1B5-F1F1A029973E}" type="slidenum">
              <a:rPr kumimoji="0" lang="zh-CN" altLang="en-US" sz="1200" b="0" i="0" u="none" strike="noStrike" kern="1200" cap="none" spc="0" normalizeH="0" baseline="0" noProof="0" smtClean="0">
                <a:ln>
                  <a:noFill/>
                </a:ln>
                <a:solidFill>
                  <a:prstClr val="black"/>
                </a:solidFill>
                <a:effectLst/>
                <a:uLnTx/>
                <a:uFillTx/>
                <a:latin typeface="Calibri"/>
                <a:ea typeface="宋体"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dirty="0">
              <a:ln>
                <a:noFill/>
              </a:ln>
              <a:solidFill>
                <a:prstClr val="black"/>
              </a:solidFill>
              <a:effectLst/>
              <a:uLnTx/>
              <a:uFillTx/>
              <a:latin typeface="Calibri"/>
              <a:ea typeface="宋体" pitchFamily="2" charset="-122"/>
              <a:cs typeface="+mn-cs"/>
            </a:endParaRPr>
          </a:p>
        </p:txBody>
      </p:sp>
      <p:sp>
        <p:nvSpPr>
          <p:cNvPr id="21" name="文本框 20"/>
          <p:cNvSpPr txBox="1"/>
          <p:nvPr/>
        </p:nvSpPr>
        <p:spPr>
          <a:xfrm>
            <a:off x="5378500" y="6200487"/>
            <a:ext cx="3235181" cy="584775"/>
          </a:xfrm>
          <a:prstGeom prst="rect">
            <a:avLst/>
          </a:prstGeom>
          <a:solidFill>
            <a:schemeClr val="accent5">
              <a:lumMod val="20000"/>
              <a:lumOff val="80000"/>
            </a:schemeClr>
          </a:solidFill>
        </p:spPr>
        <p:txBody>
          <a:bodyPr wrap="none" rtlCol="0">
            <a:spAutoFit/>
          </a:bodyPr>
          <a:lstStyle/>
          <a:p>
            <a:r>
              <a:rPr lang="en-US" altLang="zh-CN" sz="1600" dirty="0">
                <a:latin typeface="Arial Narrow" panose="020B0606020202030204" pitchFamily="34" charset="0"/>
              </a:rPr>
              <a:t>CM: China Mobile; CT: China Telecom</a:t>
            </a:r>
          </a:p>
          <a:p>
            <a:r>
              <a:rPr lang="en-US" altLang="zh-CN" sz="1600" dirty="0">
                <a:latin typeface="Arial Narrow" panose="020B0606020202030204" pitchFamily="34" charset="0"/>
              </a:rPr>
              <a:t>CU: China Unicom; </a:t>
            </a:r>
            <a:r>
              <a:rPr lang="en-US" altLang="zh-CN" sz="1600" dirty="0">
                <a:solidFill>
                  <a:srgbClr val="0000FF"/>
                </a:solidFill>
                <a:latin typeface="Arial Narrow" panose="020B0606020202030204" pitchFamily="34" charset="0"/>
              </a:rPr>
              <a:t>CB: China Broadcast</a:t>
            </a:r>
            <a:endParaRPr lang="zh-CN" altLang="en-US" sz="1600" dirty="0">
              <a:solidFill>
                <a:srgbClr val="0000FF"/>
              </a:solidFill>
              <a:latin typeface="Arial Narrow" panose="020B0606020202030204" pitchFamily="34" charset="0"/>
            </a:endParaRPr>
          </a:p>
        </p:txBody>
      </p:sp>
      <p:pic>
        <p:nvPicPr>
          <p:cNvPr id="25" name="音频 2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418513" y="6132513"/>
            <a:ext cx="509587" cy="509587"/>
          </a:xfrm>
          <a:prstGeom prst="rect">
            <a:avLst/>
          </a:prstGeom>
        </p:spPr>
      </p:pic>
    </p:spTree>
    <p:extLst>
      <p:ext uri="{BB962C8B-B14F-4D97-AF65-F5344CB8AC3E}">
        <p14:creationId xmlns:p14="http://schemas.microsoft.com/office/powerpoint/2010/main" val="3042918369"/>
      </p:ext>
    </p:extLst>
  </p:cSld>
  <p:clrMapOvr>
    <a:masterClrMapping/>
  </p:clrMapOvr>
  <mc:AlternateContent xmlns:mc="http://schemas.openxmlformats.org/markup-compatibility/2006" xmlns:p14="http://schemas.microsoft.com/office/powerpoint/2010/main">
    <mc:Choice Requires="p14">
      <p:transition spd="slow" p14:dur="2000" advTm="100167"/>
    </mc:Choice>
    <mc:Fallback xmlns="">
      <p:transition spd="slow" advTm="1001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048821" y="330620"/>
            <a:ext cx="7257668" cy="523220"/>
          </a:xfrm>
          <a:prstGeom prst="rect">
            <a:avLst/>
          </a:prstGeom>
          <a:noFill/>
        </p:spPr>
        <p:txBody>
          <a:bodyPr wrap="square" rtlCol="0">
            <a:spAutoFit/>
            <a:scene3d>
              <a:camera prst="orthographicFront"/>
              <a:lightRig rig="threePt" dir="t"/>
            </a:scene3d>
            <a:sp3d contourW="12700"/>
          </a:bodyPr>
          <a:lstStyle/>
          <a:p>
            <a:r>
              <a:rPr lang="en-US" altLang="zh-CN" sz="2800" b="1" dirty="0">
                <a:solidFill>
                  <a:srgbClr val="006600"/>
                </a:solidFill>
                <a:latin typeface="Arial" panose="020B0604020202020204" pitchFamily="34" charset="0"/>
                <a:cs typeface="Arial" panose="020B0604020202020204" pitchFamily="34" charset="0"/>
              </a:rPr>
              <a:t>China’s 5G: Trials and Commercialization</a:t>
            </a:r>
          </a:p>
        </p:txBody>
      </p:sp>
      <p:graphicFrame>
        <p:nvGraphicFramePr>
          <p:cNvPr id="7" name="对象 6"/>
          <p:cNvGraphicFramePr>
            <a:graphicFrameLocks noChangeAspect="1"/>
          </p:cNvGraphicFramePr>
          <p:nvPr>
            <p:extLst>
              <p:ext uri="{D42A27DB-BD31-4B8C-83A1-F6EECF244321}">
                <p14:modId xmlns:p14="http://schemas.microsoft.com/office/powerpoint/2010/main" val="803512589"/>
              </p:ext>
            </p:extLst>
          </p:nvPr>
        </p:nvGraphicFramePr>
        <p:xfrm>
          <a:off x="3379007" y="1286459"/>
          <a:ext cx="5234940" cy="1495425"/>
        </p:xfrm>
        <a:graphic>
          <a:graphicData uri="http://schemas.openxmlformats.org/presentationml/2006/ole">
            <mc:AlternateContent xmlns:mc="http://schemas.openxmlformats.org/markup-compatibility/2006">
              <mc:Choice xmlns:v="urn:schemas-microsoft-com:vml" Requires="v">
                <p:oleObj spid="_x0000_s15453" name="BMP 图像" r:id="rId7" imgW="14097000" imgH="4029075" progId="Paint.Picture">
                  <p:embed/>
                </p:oleObj>
              </mc:Choice>
              <mc:Fallback>
                <p:oleObj name="BMP 图像" r:id="rId7" imgW="14097000" imgH="4029075" progId="Paint.Picture">
                  <p:embed/>
                  <p:pic>
                    <p:nvPicPr>
                      <p:cNvPr id="7" name="对象 6"/>
                      <p:cNvPicPr/>
                      <p:nvPr/>
                    </p:nvPicPr>
                    <p:blipFill>
                      <a:blip r:embed="rId8"/>
                      <a:stretch>
                        <a:fillRect/>
                      </a:stretch>
                    </p:blipFill>
                    <p:spPr>
                      <a:xfrm>
                        <a:off x="3379007" y="1286459"/>
                        <a:ext cx="5234940" cy="1495425"/>
                      </a:xfrm>
                      <a:prstGeom prst="rect">
                        <a:avLst/>
                      </a:prstGeom>
                    </p:spPr>
                  </p:pic>
                </p:oleObj>
              </mc:Fallback>
            </mc:AlternateContent>
          </a:graphicData>
        </a:graphic>
      </p:graphicFrame>
      <p:pic>
        <p:nvPicPr>
          <p:cNvPr id="8" name="图片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1169" y="1790629"/>
            <a:ext cx="1149251" cy="487085"/>
          </a:xfrm>
          <a:prstGeom prst="rect">
            <a:avLst/>
          </a:prstGeom>
        </p:spPr>
      </p:pic>
      <p:sp>
        <p:nvSpPr>
          <p:cNvPr id="9" name="文本框 8"/>
          <p:cNvSpPr txBox="1"/>
          <p:nvPr/>
        </p:nvSpPr>
        <p:spPr>
          <a:xfrm>
            <a:off x="2015315" y="1845658"/>
            <a:ext cx="885499" cy="377026"/>
          </a:xfrm>
          <a:prstGeom prst="rect">
            <a:avLst/>
          </a:prstGeom>
          <a:noFill/>
        </p:spPr>
        <p:txBody>
          <a:bodyPr wrap="none" lIns="68580" tIns="34290" rIns="68580" bIns="34290" rtlCol="0">
            <a:spAutoFit/>
          </a:bodyPr>
          <a:lstStyle/>
          <a:p>
            <a:r>
              <a:rPr lang="en-US" altLang="zh-CN" b="1" dirty="0">
                <a:latin typeface="Arial" panose="020B0604020202020204" pitchFamily="34" charset="0"/>
                <a:cs typeface="Arial" panose="020B0604020202020204" pitchFamily="34" charset="0"/>
              </a:rPr>
              <a:t>“5G+”</a:t>
            </a:r>
            <a:endParaRPr lang="zh-CN" altLang="en-US" b="1" dirty="0">
              <a:latin typeface="Arial" panose="020B0604020202020204" pitchFamily="34" charset="0"/>
              <a:cs typeface="Arial" panose="020B0604020202020204" pitchFamily="34" charset="0"/>
            </a:endParaRPr>
          </a:p>
        </p:txBody>
      </p:sp>
      <p:grpSp>
        <p:nvGrpSpPr>
          <p:cNvPr id="16" name="组合 15"/>
          <p:cNvGrpSpPr/>
          <p:nvPr/>
        </p:nvGrpSpPr>
        <p:grpSpPr>
          <a:xfrm>
            <a:off x="3267691" y="2630043"/>
            <a:ext cx="5559617" cy="1255217"/>
            <a:chOff x="1315403" y="2910728"/>
            <a:chExt cx="10799761" cy="2092910"/>
          </a:xfrm>
        </p:grpSpPr>
        <p:sp>
          <p:nvSpPr>
            <p:cNvPr id="10" name="Freeform 30"/>
            <p:cNvSpPr/>
            <p:nvPr/>
          </p:nvSpPr>
          <p:spPr bwMode="auto">
            <a:xfrm>
              <a:off x="1315403" y="3227171"/>
              <a:ext cx="10799761" cy="1776467"/>
            </a:xfrm>
            <a:prstGeom prst="trapezoid">
              <a:avLst>
                <a:gd name="adj" fmla="val 46533"/>
              </a:avLst>
            </a:prstGeom>
            <a:gradFill>
              <a:gsLst>
                <a:gs pos="0">
                  <a:srgbClr val="008BBC">
                    <a:alpha val="49000"/>
                  </a:srgbClr>
                </a:gs>
                <a:gs pos="100000">
                  <a:srgbClr val="0070C0">
                    <a:alpha val="0"/>
                  </a:srgbClr>
                </a:gs>
              </a:gsLst>
              <a:lin ang="16200000" scaled="0"/>
            </a:gradFill>
            <a:ln w="9525">
              <a:gradFill>
                <a:gsLst>
                  <a:gs pos="0">
                    <a:srgbClr val="002060">
                      <a:alpha val="0"/>
                    </a:srgbClr>
                  </a:gs>
                  <a:gs pos="50000">
                    <a:srgbClr val="4F81BD">
                      <a:tint val="44500"/>
                      <a:satMod val="160000"/>
                      <a:alpha val="37000"/>
                    </a:srgbClr>
                  </a:gs>
                  <a:gs pos="100000">
                    <a:srgbClr val="002060">
                      <a:alpha val="37000"/>
                    </a:srgbClr>
                  </a:gs>
                </a:gsLst>
                <a:lin ang="5400000" scaled="0"/>
              </a:gradFill>
              <a:miter lim="800000"/>
            </a:ln>
          </p:spPr>
          <p:txBody>
            <a:bodyPr anchor="ctr" anchorCtr="1"/>
            <a:lstStyle/>
            <a:p>
              <a:pPr algn="ctr" defTabSz="132874">
                <a:buSzPct val="100000"/>
              </a:pPr>
              <a:endParaRPr lang="zh-CN" altLang="en-US" sz="600" kern="0" noProof="1">
                <a:effectLst>
                  <a:outerShdw blurRad="50800" dist="50800" dir="5400000" algn="ctr" rotWithShape="0">
                    <a:srgbClr val="0070C0">
                      <a:alpha val="0"/>
                    </a:srgbClr>
                  </a:outerShdw>
                </a:effectLst>
                <a:latin typeface="Arial Narrow" panose="020B0606020202030204" pitchFamily="34" charset="0"/>
                <a:cs typeface="Arial" panose="020B0604020202020204" pitchFamily="34" charset="0"/>
              </a:endParaRPr>
            </a:p>
          </p:txBody>
        </p:sp>
        <p:sp>
          <p:nvSpPr>
            <p:cNvPr id="11" name="object 4"/>
            <p:cNvSpPr txBox="1"/>
            <p:nvPr/>
          </p:nvSpPr>
          <p:spPr>
            <a:xfrm>
              <a:off x="1592638" y="2932779"/>
              <a:ext cx="2588766" cy="1774738"/>
            </a:xfrm>
            <a:prstGeom prst="rect">
              <a:avLst/>
            </a:prstGeom>
          </p:spPr>
          <p:txBody>
            <a:bodyPr vert="horz" wrap="none" lIns="0" tIns="0" rIns="0" bIns="0" rtlCol="0" anchor="ctr" anchorCtr="0">
              <a:spAutoFit/>
            </a:bodyPr>
            <a:lstStyle/>
            <a:p>
              <a:pPr marL="610553">
                <a:lnSpc>
                  <a:spcPts val="8280"/>
                </a:lnSpc>
              </a:pPr>
              <a:r>
                <a:rPr sz="4100" b="1" spc="-293" dirty="0">
                  <a:latin typeface="Arial Narrow" panose="020B0606020202030204" pitchFamily="34" charset="0"/>
                  <a:cs typeface="Microsoft JhengHei UI" panose="020B0604030504040204" charset="-120"/>
                </a:rPr>
                <a:t>7</a:t>
              </a:r>
              <a:r>
                <a:rPr lang="en-US" sz="1100" b="1" dirty="0">
                  <a:latin typeface="Arial Narrow" panose="020B0606020202030204" pitchFamily="34" charset="0"/>
                  <a:cs typeface="Microsoft JhengHei UI" panose="020B0604030504040204" charset="-120"/>
                </a:rPr>
                <a:t>MegaCity</a:t>
              </a:r>
              <a:endParaRPr sz="1100" b="1" dirty="0">
                <a:latin typeface="Arial Narrow" panose="020B0606020202030204" pitchFamily="34" charset="0"/>
                <a:cs typeface="Microsoft JhengHei UI" panose="020B0604030504040204" charset="-120"/>
              </a:endParaRPr>
            </a:p>
          </p:txBody>
        </p:sp>
        <p:sp>
          <p:nvSpPr>
            <p:cNvPr id="12" name="object 5"/>
            <p:cNvSpPr txBox="1"/>
            <p:nvPr/>
          </p:nvSpPr>
          <p:spPr>
            <a:xfrm>
              <a:off x="4707783" y="2910728"/>
              <a:ext cx="363454" cy="1774738"/>
            </a:xfrm>
            <a:prstGeom prst="rect">
              <a:avLst/>
            </a:prstGeom>
          </p:spPr>
          <p:txBody>
            <a:bodyPr vert="horz" wrap="none" lIns="0" tIns="0" rIns="0" bIns="0" rtlCol="0" anchor="ctr" anchorCtr="0">
              <a:spAutoFit/>
            </a:bodyPr>
            <a:lstStyle/>
            <a:p>
              <a:pPr algn="ctr">
                <a:lnSpc>
                  <a:spcPts val="8280"/>
                </a:lnSpc>
                <a:tabLst>
                  <a:tab pos="1191578" algn="l"/>
                  <a:tab pos="3647123" algn="l"/>
                </a:tabLst>
              </a:pPr>
              <a:r>
                <a:rPr sz="3600" spc="-266" dirty="0">
                  <a:latin typeface="Arial Narrow" panose="020B0606020202030204" pitchFamily="34" charset="0"/>
                  <a:cs typeface="Microsoft JhengHei UI" panose="020B0604030504040204" charset="-120"/>
                </a:rPr>
                <a:t>+</a:t>
              </a:r>
              <a:endParaRPr sz="1200" dirty="0">
                <a:latin typeface="Arial Narrow" panose="020B0606020202030204" pitchFamily="34" charset="0"/>
                <a:cs typeface="Microsoft JhengHei UI" panose="020B0604030504040204" charset="-120"/>
              </a:endParaRPr>
            </a:p>
          </p:txBody>
        </p:sp>
        <p:sp>
          <p:nvSpPr>
            <p:cNvPr id="13" name="object 5"/>
            <p:cNvSpPr txBox="1"/>
            <p:nvPr/>
          </p:nvSpPr>
          <p:spPr>
            <a:xfrm>
              <a:off x="5753447" y="2932779"/>
              <a:ext cx="2096147" cy="1774738"/>
            </a:xfrm>
            <a:prstGeom prst="rect">
              <a:avLst/>
            </a:prstGeom>
            <a:noFill/>
          </p:spPr>
          <p:txBody>
            <a:bodyPr vert="horz" wrap="none" lIns="0" tIns="0" rIns="0" bIns="0" rtlCol="0" anchor="ctr" anchorCtr="0">
              <a:spAutoFit/>
            </a:bodyPr>
            <a:lstStyle/>
            <a:p>
              <a:pPr algn="ctr">
                <a:lnSpc>
                  <a:spcPts val="8280"/>
                </a:lnSpc>
                <a:tabLst>
                  <a:tab pos="1191578" algn="l"/>
                  <a:tab pos="3647123" algn="l"/>
                </a:tabLst>
              </a:pPr>
              <a:r>
                <a:rPr sz="4100" b="1" spc="-165" dirty="0">
                  <a:latin typeface="Arial Narrow" panose="020B0606020202030204" pitchFamily="34" charset="0"/>
                  <a:cs typeface="Microsoft JhengHei UI" panose="020B0604030504040204" charset="-120"/>
                </a:rPr>
                <a:t>33</a:t>
              </a:r>
              <a:r>
                <a:rPr lang="en-US" altLang="zh-CN" sz="4100" spc="-165" dirty="0">
                  <a:latin typeface="Arial Narrow" panose="020B0606020202030204" pitchFamily="34" charset="0"/>
                  <a:cs typeface="Microsoft JhengHei UI" panose="020B0604030504040204" charset="-120"/>
                </a:rPr>
                <a:t> </a:t>
              </a:r>
              <a:r>
                <a:rPr lang="en-US" sz="1100" b="1" spc="8" dirty="0" err="1">
                  <a:latin typeface="Arial Narrow" panose="020B0606020202030204" pitchFamily="34" charset="0"/>
                  <a:cs typeface="Microsoft JhengHei UI" panose="020B0604030504040204" charset="-120"/>
                </a:rPr>
                <a:t>LargeCity</a:t>
              </a:r>
              <a:endParaRPr sz="5000" b="1" dirty="0">
                <a:latin typeface="Arial Narrow" panose="020B0606020202030204" pitchFamily="34" charset="0"/>
                <a:cs typeface="Microsoft JhengHei UI" panose="020B0604030504040204" charset="-120"/>
              </a:endParaRPr>
            </a:p>
          </p:txBody>
        </p:sp>
        <p:sp>
          <p:nvSpPr>
            <p:cNvPr id="14" name="object 5"/>
            <p:cNvSpPr txBox="1"/>
            <p:nvPr/>
          </p:nvSpPr>
          <p:spPr>
            <a:xfrm>
              <a:off x="8423064" y="2910730"/>
              <a:ext cx="363454" cy="1774738"/>
            </a:xfrm>
            <a:prstGeom prst="rect">
              <a:avLst/>
            </a:prstGeom>
          </p:spPr>
          <p:txBody>
            <a:bodyPr vert="horz" wrap="none" lIns="0" tIns="0" rIns="0" bIns="0" rtlCol="0" anchor="ctr" anchorCtr="0">
              <a:spAutoFit/>
            </a:bodyPr>
            <a:lstStyle/>
            <a:p>
              <a:pPr algn="ctr">
                <a:lnSpc>
                  <a:spcPts val="8280"/>
                </a:lnSpc>
                <a:tabLst>
                  <a:tab pos="1191578" algn="l"/>
                  <a:tab pos="3647123" algn="l"/>
                </a:tabLst>
              </a:pPr>
              <a:r>
                <a:rPr sz="3600" spc="-266" dirty="0">
                  <a:latin typeface="Arial Narrow" panose="020B0606020202030204" pitchFamily="34" charset="0"/>
                  <a:cs typeface="Microsoft JhengHei UI" panose="020B0604030504040204" charset="-120"/>
                </a:rPr>
                <a:t>+</a:t>
              </a:r>
              <a:endParaRPr sz="1200" dirty="0">
                <a:latin typeface="Arial Narrow" panose="020B0606020202030204" pitchFamily="34" charset="0"/>
                <a:cs typeface="Microsoft JhengHei UI" panose="020B0604030504040204" charset="-120"/>
              </a:endParaRPr>
            </a:p>
          </p:txBody>
        </p:sp>
        <p:sp>
          <p:nvSpPr>
            <p:cNvPr id="15" name="object 5"/>
            <p:cNvSpPr txBox="1"/>
            <p:nvPr/>
          </p:nvSpPr>
          <p:spPr>
            <a:xfrm>
              <a:off x="9566839" y="2932779"/>
              <a:ext cx="1614118" cy="1774738"/>
            </a:xfrm>
            <a:prstGeom prst="rect">
              <a:avLst/>
            </a:prstGeom>
            <a:noFill/>
          </p:spPr>
          <p:txBody>
            <a:bodyPr vert="horz" wrap="none" lIns="0" tIns="0" rIns="0" bIns="0" rtlCol="0" anchor="ctr" anchorCtr="0">
              <a:spAutoFit/>
            </a:bodyPr>
            <a:lstStyle/>
            <a:p>
              <a:pPr algn="ctr">
                <a:lnSpc>
                  <a:spcPts val="8280"/>
                </a:lnSpc>
                <a:tabLst>
                  <a:tab pos="1191578" algn="l"/>
                  <a:tab pos="3647123" algn="l"/>
                </a:tabLst>
              </a:pPr>
              <a:r>
                <a:rPr lang="en-US" sz="4100" b="1" spc="-165" dirty="0">
                  <a:latin typeface="Arial Narrow" panose="020B0606020202030204" pitchFamily="34" charset="0"/>
                </a:rPr>
                <a:t>n</a:t>
              </a:r>
              <a:r>
                <a:rPr lang="en-US" sz="4100" spc="-165" dirty="0">
                  <a:latin typeface="Arial Narrow" panose="020B0606020202030204" pitchFamily="34" charset="0"/>
                </a:rPr>
                <a:t> </a:t>
              </a:r>
              <a:r>
                <a:rPr lang="en-US" altLang="zh-CN" sz="1100" b="1" spc="8" dirty="0" err="1">
                  <a:latin typeface="Arial Narrow" panose="020B0606020202030204" pitchFamily="34" charset="0"/>
                  <a:cs typeface="Microsoft JhengHei UI" panose="020B0604030504040204" charset="-120"/>
                </a:rPr>
                <a:t>Verticles</a:t>
              </a:r>
              <a:endParaRPr sz="5000" b="1" dirty="0">
                <a:latin typeface="Arial Narrow" panose="020B0606020202030204" pitchFamily="34" charset="0"/>
                <a:cs typeface="Microsoft JhengHei UI" panose="020B0604030504040204" charset="-120"/>
              </a:endParaRPr>
            </a:p>
          </p:txBody>
        </p:sp>
      </p:grpSp>
      <p:pic>
        <p:nvPicPr>
          <p:cNvPr id="17" name="图片 16"/>
          <p:cNvPicPr>
            <a:picLocks noChangeAspect="1"/>
          </p:cNvPicPr>
          <p:nvPr/>
        </p:nvPicPr>
        <p:blipFill>
          <a:blip r:embed="rId10"/>
          <a:stretch>
            <a:fillRect/>
          </a:stretch>
        </p:blipFill>
        <p:spPr>
          <a:xfrm>
            <a:off x="2100714" y="3059648"/>
            <a:ext cx="800100" cy="585788"/>
          </a:xfrm>
          <a:prstGeom prst="rect">
            <a:avLst/>
          </a:prstGeom>
        </p:spPr>
      </p:pic>
      <p:pic>
        <p:nvPicPr>
          <p:cNvPr id="19" name="图片 18"/>
          <p:cNvPicPr>
            <a:picLocks noChangeAspect="1"/>
          </p:cNvPicPr>
          <p:nvPr/>
        </p:nvPicPr>
        <p:blipFill>
          <a:blip r:embed="rId11"/>
          <a:stretch>
            <a:fillRect/>
          </a:stretch>
        </p:blipFill>
        <p:spPr>
          <a:xfrm>
            <a:off x="451365" y="3105282"/>
            <a:ext cx="1149055" cy="494520"/>
          </a:xfrm>
          <a:prstGeom prst="rect">
            <a:avLst/>
          </a:prstGeom>
        </p:spPr>
      </p:pic>
      <p:pic>
        <p:nvPicPr>
          <p:cNvPr id="20" name="图片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1169" y="4318609"/>
            <a:ext cx="1149251" cy="524510"/>
          </a:xfrm>
          <a:prstGeom prst="rect">
            <a:avLst/>
          </a:prstGeom>
        </p:spPr>
      </p:pic>
      <p:pic>
        <p:nvPicPr>
          <p:cNvPr id="21" name="图片 20"/>
          <p:cNvPicPr>
            <a:picLocks noChangeAspect="1"/>
          </p:cNvPicPr>
          <p:nvPr/>
        </p:nvPicPr>
        <p:blipFill>
          <a:blip r:embed="rId13"/>
          <a:stretch>
            <a:fillRect/>
          </a:stretch>
        </p:blipFill>
        <p:spPr>
          <a:xfrm>
            <a:off x="2143854" y="4283412"/>
            <a:ext cx="756960" cy="559707"/>
          </a:xfrm>
          <a:prstGeom prst="rect">
            <a:avLst/>
          </a:prstGeom>
        </p:spPr>
      </p:pic>
      <p:sp>
        <p:nvSpPr>
          <p:cNvPr id="22" name="等腰三角形 21"/>
          <p:cNvSpPr/>
          <p:nvPr/>
        </p:nvSpPr>
        <p:spPr>
          <a:xfrm rot="5400000">
            <a:off x="2888673" y="4491576"/>
            <a:ext cx="1111152" cy="31578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tx1"/>
              </a:solidFill>
            </a:endParaRPr>
          </a:p>
        </p:txBody>
      </p:sp>
      <p:sp>
        <p:nvSpPr>
          <p:cNvPr id="23" name="文本框 22"/>
          <p:cNvSpPr txBox="1"/>
          <p:nvPr/>
        </p:nvSpPr>
        <p:spPr>
          <a:xfrm>
            <a:off x="3688311" y="4023073"/>
            <a:ext cx="5437126" cy="1338828"/>
          </a:xfrm>
          <a:prstGeom prst="rect">
            <a:avLst/>
          </a:prstGeom>
          <a:noFill/>
        </p:spPr>
        <p:txBody>
          <a:bodyPr wrap="square" lIns="68580" tIns="34290" rIns="68580" bIns="34290" rtlCol="0">
            <a:spAutoFit/>
          </a:bodyPr>
          <a:lstStyle/>
          <a:p>
            <a:pPr marL="214313" indent="-214313">
              <a:spcBef>
                <a:spcPts val="450"/>
              </a:spcBef>
              <a:buFont typeface="Arial" panose="020B0604020202020204" pitchFamily="34" charset="0"/>
              <a:buChar char="•"/>
            </a:pPr>
            <a:r>
              <a:rPr lang="en-US" altLang="zh-CN" sz="1400" b="1" dirty="0">
                <a:latin typeface="Arial Narrow" panose="020B0606020202030204" pitchFamily="34" charset="0"/>
              </a:rPr>
              <a:t>SA-enable</a:t>
            </a:r>
            <a:r>
              <a:rPr lang="zh-CN" altLang="en-US" sz="1400" b="1" dirty="0">
                <a:latin typeface="Arial Narrow" panose="020B0606020202030204" pitchFamily="34" charset="0"/>
              </a:rPr>
              <a:t>：</a:t>
            </a:r>
            <a:r>
              <a:rPr lang="en-US" altLang="zh-CN" sz="1400" b="1" dirty="0">
                <a:latin typeface="Arial Narrow" panose="020B0606020202030204" pitchFamily="34" charset="0"/>
              </a:rPr>
              <a:t>NSA/SA in 40+ cities </a:t>
            </a:r>
            <a:endParaRPr lang="en-US" altLang="zh-CN" sz="1400" dirty="0">
              <a:latin typeface="Arial Narrow" panose="020B0606020202030204" pitchFamily="34" charset="0"/>
            </a:endParaRPr>
          </a:p>
          <a:p>
            <a:pPr marL="214313" indent="-214313">
              <a:spcBef>
                <a:spcPts val="450"/>
              </a:spcBef>
              <a:buFont typeface="Arial" panose="020B0604020202020204" pitchFamily="34" charset="0"/>
              <a:buChar char="•"/>
            </a:pPr>
            <a:r>
              <a:rPr lang="en-US" altLang="zh-CN" sz="1400" b="1" dirty="0">
                <a:latin typeface="Arial Narrow" panose="020B0606020202030204" pitchFamily="34" charset="0"/>
              </a:rPr>
              <a:t>5G+Cloud</a:t>
            </a:r>
            <a:r>
              <a:rPr lang="zh-CN" altLang="en-US" sz="1400" b="1" dirty="0">
                <a:latin typeface="Arial Narrow" panose="020B0606020202030204" pitchFamily="34" charset="0"/>
              </a:rPr>
              <a:t>：</a:t>
            </a:r>
            <a:r>
              <a:rPr lang="en-US" altLang="zh-CN" sz="1400" b="1" dirty="0" err="1">
                <a:latin typeface="Arial Narrow" panose="020B0606020202030204" pitchFamily="34" charset="0"/>
              </a:rPr>
              <a:t>Cloudified</a:t>
            </a:r>
            <a:r>
              <a:rPr lang="en-US" altLang="zh-CN" sz="1400" b="1" dirty="0">
                <a:latin typeface="Arial Narrow" panose="020B0606020202030204" pitchFamily="34" charset="0"/>
              </a:rPr>
              <a:t> Smart Networking </a:t>
            </a:r>
            <a:endParaRPr lang="en-US" altLang="zh-CN" sz="1400" dirty="0">
              <a:latin typeface="Arial Narrow" panose="020B0606020202030204" pitchFamily="34" charset="0"/>
            </a:endParaRPr>
          </a:p>
          <a:p>
            <a:pPr marL="214313" indent="-214313">
              <a:spcBef>
                <a:spcPts val="450"/>
              </a:spcBef>
              <a:buFont typeface="Arial" panose="020B0604020202020204" pitchFamily="34" charset="0"/>
              <a:buChar char="•"/>
            </a:pPr>
            <a:r>
              <a:rPr lang="zh-CN" altLang="en-US" sz="1400" b="1" dirty="0">
                <a:latin typeface="Arial Narrow" panose="020B0606020202030204" pitchFamily="34" charset="0"/>
              </a:rPr>
              <a:t>“</a:t>
            </a:r>
            <a:r>
              <a:rPr lang="en-US" altLang="zh-CN" sz="1400" b="1" dirty="0">
                <a:latin typeface="Arial Narrow" panose="020B0606020202030204" pitchFamily="34" charset="0"/>
              </a:rPr>
              <a:t>5S</a:t>
            </a:r>
            <a:r>
              <a:rPr lang="zh-CN" altLang="en-US" sz="1400" b="1" dirty="0">
                <a:latin typeface="Arial Narrow" panose="020B0606020202030204" pitchFamily="34" charset="0"/>
              </a:rPr>
              <a:t>”</a:t>
            </a:r>
            <a:r>
              <a:rPr lang="en-US" altLang="zh-CN" sz="1400" b="1" dirty="0">
                <a:latin typeface="Arial Narrow" panose="020B0606020202030204" pitchFamily="34" charset="0"/>
              </a:rPr>
              <a:t>Strategy</a:t>
            </a:r>
            <a:r>
              <a:rPr lang="zh-CN" altLang="en-US" sz="1400" b="1" dirty="0">
                <a:latin typeface="Arial Narrow" panose="020B0606020202030204" pitchFamily="34" charset="0"/>
              </a:rPr>
              <a:t> </a:t>
            </a:r>
            <a:r>
              <a:rPr lang="en-US" altLang="zh-CN" sz="1400" b="1" dirty="0">
                <a:latin typeface="Arial Narrow" panose="020B0606020202030204" pitchFamily="34" charset="0"/>
              </a:rPr>
              <a:t>(to C): </a:t>
            </a:r>
            <a:r>
              <a:rPr lang="en-US" altLang="zh-CN" sz="1400" dirty="0">
                <a:latin typeface="Arial Narrow" panose="020B0606020202030204" pitchFamily="34" charset="0"/>
              </a:rPr>
              <a:t>Smart Broadband/Home/Apps/</a:t>
            </a:r>
            <a:r>
              <a:rPr lang="en-US" altLang="zh-CN" sz="1400" dirty="0" err="1">
                <a:latin typeface="Arial Narrow" panose="020B0606020202030204" pitchFamily="34" charset="0"/>
              </a:rPr>
              <a:t>SecurityServices</a:t>
            </a:r>
            <a:r>
              <a:rPr lang="en-US" altLang="zh-CN" sz="1400" dirty="0">
                <a:latin typeface="Arial Narrow" panose="020B0606020202030204" pitchFamily="34" charset="0"/>
              </a:rPr>
              <a:t> </a:t>
            </a:r>
          </a:p>
          <a:p>
            <a:pPr marL="214313" indent="-214313">
              <a:spcBef>
                <a:spcPts val="450"/>
              </a:spcBef>
              <a:buFont typeface="Arial" panose="020B0604020202020204" pitchFamily="34" charset="0"/>
              <a:buChar char="•"/>
            </a:pPr>
            <a:r>
              <a:rPr lang="en-US" altLang="zh-CN" sz="1400" b="1" dirty="0">
                <a:latin typeface="Arial Narrow" panose="020B0606020202030204" pitchFamily="34" charset="0"/>
              </a:rPr>
              <a:t>5G+</a:t>
            </a:r>
            <a:r>
              <a:rPr lang="zh-CN" altLang="en-US" sz="1400" b="1" dirty="0">
                <a:latin typeface="Arial Narrow" panose="020B0606020202030204" pitchFamily="34" charset="0"/>
              </a:rPr>
              <a:t> </a:t>
            </a:r>
            <a:r>
              <a:rPr lang="en-US" altLang="zh-CN" sz="1400" b="1" dirty="0">
                <a:latin typeface="Arial Narrow" panose="020B0606020202030204" pitchFamily="34" charset="0"/>
              </a:rPr>
              <a:t>Verticals</a:t>
            </a:r>
            <a:r>
              <a:rPr lang="zh-CN" altLang="en-US" sz="1400" b="1" dirty="0">
                <a:latin typeface="Arial Narrow" panose="020B0606020202030204" pitchFamily="34" charset="0"/>
              </a:rPr>
              <a:t> </a:t>
            </a:r>
            <a:r>
              <a:rPr lang="en-US" altLang="zh-CN" sz="1400" b="1" dirty="0">
                <a:latin typeface="Arial Narrow" panose="020B0606020202030204" pitchFamily="34" charset="0"/>
              </a:rPr>
              <a:t>(to B):  Building/Transportation/Energy/Police/Education/ Medical</a:t>
            </a:r>
          </a:p>
        </p:txBody>
      </p:sp>
      <p:sp>
        <p:nvSpPr>
          <p:cNvPr id="2" name="文本框 1"/>
          <p:cNvSpPr txBox="1"/>
          <p:nvPr/>
        </p:nvSpPr>
        <p:spPr>
          <a:xfrm>
            <a:off x="655528" y="5433424"/>
            <a:ext cx="8452976" cy="1323439"/>
          </a:xfrm>
          <a:prstGeom prst="rect">
            <a:avLst/>
          </a:prstGeom>
          <a:solidFill>
            <a:schemeClr val="accent5">
              <a:lumMod val="20000"/>
              <a:lumOff val="80000"/>
            </a:schemeClr>
          </a:solidFill>
        </p:spPr>
        <p:txBody>
          <a:bodyPr wrap="square" rtlCol="0">
            <a:spAutoFit/>
          </a:bodyPr>
          <a:lstStyle/>
          <a:p>
            <a:r>
              <a:rPr lang="en-US" altLang="zh-CN" dirty="0" err="1">
                <a:latin typeface="Arial" panose="020B0604020202020204" pitchFamily="34" charset="0"/>
                <a:ea typeface="黑体" panose="02010609060101010101" pitchFamily="49" charset="-122"/>
                <a:cs typeface="Arial" panose="020B0604020202020204" pitchFamily="34" charset="0"/>
              </a:rPr>
              <a:t>ChinaMobile</a:t>
            </a:r>
            <a:r>
              <a:rPr lang="en-US" altLang="zh-CN" dirty="0">
                <a:latin typeface="Arial" panose="020B0604020202020204" pitchFamily="34" charset="0"/>
                <a:ea typeface="黑体" panose="02010609060101010101" pitchFamily="49" charset="-122"/>
                <a:cs typeface="Arial" panose="020B0604020202020204" pitchFamily="34" charset="0"/>
              </a:rPr>
              <a:t>:   </a:t>
            </a:r>
            <a:r>
              <a:rPr lang="en-US" altLang="zh-CN" b="1" dirty="0">
                <a:latin typeface="Arial" panose="020B0604020202020204" pitchFamily="34" charset="0"/>
                <a:ea typeface="黑体" panose="02010609060101010101" pitchFamily="49" charset="-122"/>
                <a:cs typeface="Arial" panose="020B0604020202020204" pitchFamily="34" charset="0"/>
              </a:rPr>
              <a:t>30K-50K</a:t>
            </a:r>
            <a:r>
              <a:rPr lang="en-US" altLang="zh-CN" dirty="0">
                <a:latin typeface="Arial" panose="020B0604020202020204" pitchFamily="34" charset="0"/>
                <a:ea typeface="黑体" panose="02010609060101010101" pitchFamily="49" charset="-122"/>
                <a:cs typeface="Arial" panose="020B0604020202020204" pitchFamily="34" charset="0"/>
              </a:rPr>
              <a:t> 5G BS in 2019, investing </a:t>
            </a:r>
            <a:r>
              <a:rPr lang="en-US" altLang="zh-CN" b="1" dirty="0">
                <a:latin typeface="Arial" panose="020B0604020202020204" pitchFamily="34" charset="0"/>
                <a:ea typeface="黑体" panose="02010609060101010101" pitchFamily="49" charset="-122"/>
                <a:cs typeface="Arial" panose="020B0604020202020204" pitchFamily="34" charset="0"/>
              </a:rPr>
              <a:t>17.2 billion </a:t>
            </a:r>
            <a:r>
              <a:rPr lang="en-US" altLang="zh-CN" dirty="0">
                <a:latin typeface="Arial" panose="020B0604020202020204" pitchFamily="34" charset="0"/>
                <a:ea typeface="黑体" panose="02010609060101010101" pitchFamily="49" charset="-122"/>
                <a:cs typeface="Arial" panose="020B0604020202020204" pitchFamily="34" charset="0"/>
              </a:rPr>
              <a:t>RMB </a:t>
            </a:r>
          </a:p>
          <a:p>
            <a:r>
              <a:rPr lang="en-US" altLang="zh-CN" dirty="0" err="1">
                <a:latin typeface="Arial" panose="020B0604020202020204" pitchFamily="34" charset="0"/>
                <a:ea typeface="黑体" panose="02010609060101010101" pitchFamily="49" charset="-122"/>
                <a:cs typeface="Arial" panose="020B0604020202020204" pitchFamily="34" charset="0"/>
              </a:rPr>
              <a:t>ChinaTelecom</a:t>
            </a:r>
            <a:r>
              <a:rPr lang="en-US" altLang="zh-CN" dirty="0">
                <a:latin typeface="Arial" panose="020B0604020202020204" pitchFamily="34" charset="0"/>
                <a:ea typeface="黑体" panose="02010609060101010101" pitchFamily="49" charset="-122"/>
                <a:cs typeface="Arial" panose="020B0604020202020204" pitchFamily="34" charset="0"/>
              </a:rPr>
              <a:t>: </a:t>
            </a:r>
            <a:r>
              <a:rPr lang="en-US" altLang="zh-CN" b="1" dirty="0">
                <a:latin typeface="Arial" panose="020B0604020202020204" pitchFamily="34" charset="0"/>
                <a:ea typeface="黑体" panose="02010609060101010101" pitchFamily="49" charset="-122"/>
                <a:cs typeface="Arial" panose="020B0604020202020204" pitchFamily="34" charset="0"/>
              </a:rPr>
              <a:t>20K</a:t>
            </a:r>
            <a:r>
              <a:rPr lang="en-US" altLang="zh-CN" dirty="0">
                <a:latin typeface="Arial" panose="020B0604020202020204" pitchFamily="34" charset="0"/>
                <a:ea typeface="黑体" panose="02010609060101010101" pitchFamily="49" charset="-122"/>
                <a:cs typeface="Arial" panose="020B0604020202020204" pitchFamily="34" charset="0"/>
              </a:rPr>
              <a:t> 5G BS in 2019, investing </a:t>
            </a:r>
            <a:r>
              <a:rPr lang="en-US" altLang="zh-CN" b="1" dirty="0">
                <a:latin typeface="Arial" panose="020B0604020202020204" pitchFamily="34" charset="0"/>
                <a:ea typeface="黑体" panose="02010609060101010101" pitchFamily="49" charset="-122"/>
                <a:cs typeface="Arial" panose="020B0604020202020204" pitchFamily="34" charset="0"/>
              </a:rPr>
              <a:t>9 billion </a:t>
            </a:r>
            <a:r>
              <a:rPr lang="en-US" altLang="zh-CN" dirty="0">
                <a:latin typeface="Arial" panose="020B0604020202020204" pitchFamily="34" charset="0"/>
                <a:ea typeface="黑体" panose="02010609060101010101" pitchFamily="49" charset="-122"/>
                <a:cs typeface="Arial" panose="020B0604020202020204" pitchFamily="34" charset="0"/>
              </a:rPr>
              <a:t>RMB</a:t>
            </a:r>
          </a:p>
          <a:p>
            <a:r>
              <a:rPr lang="en-US" altLang="zh-CN" dirty="0" err="1">
                <a:latin typeface="Arial" panose="020B0604020202020204" pitchFamily="34" charset="0"/>
                <a:ea typeface="黑体" panose="02010609060101010101" pitchFamily="49" charset="-122"/>
                <a:cs typeface="Arial" panose="020B0604020202020204" pitchFamily="34" charset="0"/>
              </a:rPr>
              <a:t>ChinaUnicom</a:t>
            </a:r>
            <a:r>
              <a:rPr lang="en-US" altLang="zh-CN" dirty="0">
                <a:latin typeface="Arial" panose="020B0604020202020204" pitchFamily="34" charset="0"/>
                <a:ea typeface="黑体" panose="02010609060101010101" pitchFamily="49" charset="-122"/>
                <a:cs typeface="Arial" panose="020B0604020202020204" pitchFamily="34" charset="0"/>
              </a:rPr>
              <a:t>:  </a:t>
            </a:r>
            <a:r>
              <a:rPr lang="en-US" altLang="zh-CN" b="1" dirty="0">
                <a:latin typeface="Arial" panose="020B0604020202020204" pitchFamily="34" charset="0"/>
                <a:ea typeface="黑体" panose="02010609060101010101" pitchFamily="49" charset="-122"/>
                <a:cs typeface="Arial" panose="020B0604020202020204" pitchFamily="34" charset="0"/>
              </a:rPr>
              <a:t>20K</a:t>
            </a:r>
            <a:r>
              <a:rPr lang="en-US" altLang="zh-CN" dirty="0">
                <a:latin typeface="Arial" panose="020B0604020202020204" pitchFamily="34" charset="0"/>
                <a:ea typeface="黑体" panose="02010609060101010101" pitchFamily="49" charset="-122"/>
                <a:cs typeface="Arial" panose="020B0604020202020204" pitchFamily="34" charset="0"/>
              </a:rPr>
              <a:t> 5G BS in 2019, investing </a:t>
            </a:r>
            <a:r>
              <a:rPr lang="en-US" altLang="zh-CN" b="1" dirty="0">
                <a:latin typeface="Arial" panose="020B0604020202020204" pitchFamily="34" charset="0"/>
                <a:ea typeface="黑体" panose="02010609060101010101" pitchFamily="49" charset="-122"/>
                <a:cs typeface="Arial" panose="020B0604020202020204" pitchFamily="34" charset="0"/>
              </a:rPr>
              <a:t>6-8 billion </a:t>
            </a:r>
            <a:r>
              <a:rPr lang="en-US" altLang="zh-CN" dirty="0">
                <a:latin typeface="Arial" panose="020B0604020202020204" pitchFamily="34" charset="0"/>
                <a:ea typeface="黑体" panose="02010609060101010101" pitchFamily="49" charset="-122"/>
                <a:cs typeface="Arial" panose="020B0604020202020204" pitchFamily="34" charset="0"/>
              </a:rPr>
              <a:t>RMB</a:t>
            </a:r>
          </a:p>
          <a:p>
            <a:r>
              <a:rPr lang="en-US" altLang="zh-CN" b="1" dirty="0">
                <a:latin typeface="Arial" panose="020B0604020202020204" pitchFamily="34" charset="0"/>
                <a:ea typeface="黑体" panose="02010609060101010101" pitchFamily="49" charset="-122"/>
                <a:cs typeface="Arial" panose="020B0604020202020204" pitchFamily="34" charset="0"/>
              </a:rPr>
              <a:t>    (</a:t>
            </a:r>
            <a:r>
              <a:rPr lang="en-US" altLang="zh-CN" b="1" dirty="0">
                <a:solidFill>
                  <a:srgbClr val="C00000"/>
                </a:solidFill>
                <a:latin typeface="Arial" panose="020B0604020202020204" pitchFamily="34" charset="0"/>
                <a:ea typeface="黑体" panose="02010609060101010101" pitchFamily="49" charset="-122"/>
                <a:cs typeface="Arial" panose="020B0604020202020204" pitchFamily="34" charset="0"/>
              </a:rPr>
              <a:t>2019.09.09 </a:t>
            </a:r>
            <a:r>
              <a:rPr lang="en-US" altLang="zh-CN" b="1" dirty="0">
                <a:latin typeface="Arial" panose="020B0604020202020204" pitchFamily="34" charset="0"/>
                <a:ea typeface="黑体" panose="02010609060101010101" pitchFamily="49" charset="-122"/>
                <a:cs typeface="Arial" panose="020B0604020202020204" pitchFamily="34" charset="0"/>
              </a:rPr>
              <a:t>announced: </a:t>
            </a:r>
            <a:r>
              <a:rPr lang="en-US" altLang="zh-CN" b="1" dirty="0">
                <a:solidFill>
                  <a:srgbClr val="0000FF"/>
                </a:solidFill>
                <a:latin typeface="Arial" panose="020B0604020202020204" pitchFamily="34" charset="0"/>
                <a:ea typeface="黑体" panose="02010609060101010101" pitchFamily="49" charset="-122"/>
                <a:cs typeface="Arial" panose="020B0604020202020204" pitchFamily="34" charset="0"/>
              </a:rPr>
              <a:t>CT and CU will jointly build 5G network</a:t>
            </a:r>
            <a:r>
              <a:rPr lang="zh-CN" altLang="en-US" b="1" dirty="0">
                <a:latin typeface="Arial" panose="020B0604020202020204" pitchFamily="34" charset="0"/>
                <a:ea typeface="黑体" panose="02010609060101010101" pitchFamily="49" charset="-122"/>
                <a:cs typeface="Arial" panose="020B0604020202020204" pitchFamily="34" charset="0"/>
              </a:rPr>
              <a:t>）</a:t>
            </a:r>
          </a:p>
        </p:txBody>
      </p:sp>
      <p:pic>
        <p:nvPicPr>
          <p:cNvPr id="24" name="音频 2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418513" y="6132513"/>
            <a:ext cx="509587" cy="509587"/>
          </a:xfrm>
          <a:prstGeom prst="rect">
            <a:avLst/>
          </a:prstGeom>
        </p:spPr>
      </p:pic>
    </p:spTree>
    <p:custDataLst>
      <p:tags r:id="rId2"/>
    </p:custDataLst>
    <p:extLst>
      <p:ext uri="{BB962C8B-B14F-4D97-AF65-F5344CB8AC3E}">
        <p14:creationId xmlns:p14="http://schemas.microsoft.com/office/powerpoint/2010/main" val="2687985134"/>
      </p:ext>
    </p:extLst>
  </p:cSld>
  <p:clrMapOvr>
    <a:masterClrMapping/>
  </p:clrMapOvr>
  <mc:AlternateContent xmlns:mc="http://schemas.openxmlformats.org/markup-compatibility/2006" xmlns:p14="http://schemas.microsoft.com/office/powerpoint/2010/main">
    <mc:Choice Requires="p14">
      <p:transition spd="slow" p14:dur="2000" advTm="60777"/>
    </mc:Choice>
    <mc:Fallback xmlns="">
      <p:transition spd="slow" advTm="60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4"/>
                </p:tgtEl>
              </p:cMediaNode>
            </p:audio>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78871" y="313343"/>
            <a:ext cx="8399648" cy="523220"/>
          </a:xfrm>
          <a:prstGeom prst="rect">
            <a:avLst/>
          </a:prstGeom>
          <a:noFill/>
        </p:spPr>
        <p:txBody>
          <a:bodyPr wrap="square" rtlCol="0">
            <a:spAutoFit/>
            <a:scene3d>
              <a:camera prst="orthographicFront"/>
              <a:lightRig rig="threePt" dir="t"/>
            </a:scene3d>
            <a:sp3d contourW="12700"/>
          </a:bodyPr>
          <a:lstStyle/>
          <a:p>
            <a:pPr algn="ctr">
              <a:defRPr/>
            </a:pPr>
            <a:r>
              <a:rPr lang="en-US" altLang="zh-CN" sz="2800" b="1" dirty="0">
                <a:solidFill>
                  <a:srgbClr val="006600"/>
                </a:solidFill>
                <a:latin typeface="Arial" panose="020B0604020202020204" pitchFamily="34" charset="0"/>
                <a:cs typeface="Arial" panose="020B0604020202020204" pitchFamily="34" charset="0"/>
              </a:rPr>
              <a:t>China’s 5G: Chips and Handsets</a:t>
            </a:r>
            <a:endParaRPr lang="zh-CN" altLang="en-US" sz="2800" b="1" dirty="0">
              <a:solidFill>
                <a:srgbClr val="006600"/>
              </a:solidFill>
              <a:latin typeface="Arial" panose="020B0604020202020204" pitchFamily="34" charset="0"/>
              <a:cs typeface="Arial" panose="020B0604020202020204" pitchFamily="34" charset="0"/>
            </a:endParaRPr>
          </a:p>
        </p:txBody>
      </p:sp>
      <p:grpSp>
        <p:nvGrpSpPr>
          <p:cNvPr id="77" name="组合 129"/>
          <p:cNvGrpSpPr/>
          <p:nvPr/>
        </p:nvGrpSpPr>
        <p:grpSpPr bwMode="auto">
          <a:xfrm>
            <a:off x="76883" y="1196752"/>
            <a:ext cx="8755386" cy="4120230"/>
            <a:chOff x="0" y="0"/>
            <a:chExt cx="8602163" cy="3806825"/>
          </a:xfrm>
        </p:grpSpPr>
        <p:grpSp>
          <p:nvGrpSpPr>
            <p:cNvPr id="78" name="组合 60"/>
            <p:cNvGrpSpPr/>
            <p:nvPr/>
          </p:nvGrpSpPr>
          <p:grpSpPr bwMode="auto">
            <a:xfrm>
              <a:off x="0" y="0"/>
              <a:ext cx="8547957" cy="3806825"/>
              <a:chOff x="0" y="0"/>
              <a:chExt cx="8548122" cy="3375602"/>
            </a:xfrm>
          </p:grpSpPr>
          <p:pic>
            <p:nvPicPr>
              <p:cNvPr id="83" name="矩形 70"/>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092" y="841101"/>
                <a:ext cx="8159936" cy="222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文本框 5"/>
              <p:cNvSpPr txBox="1">
                <a:spLocks noChangeArrowheads="1"/>
              </p:cNvSpPr>
              <p:nvPr/>
            </p:nvSpPr>
            <p:spPr bwMode="auto">
              <a:xfrm>
                <a:off x="322923" y="191956"/>
                <a:ext cx="820880" cy="474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84530">
                  <a:spcBef>
                    <a:spcPct val="20000"/>
                  </a:spcBef>
                  <a:buFont typeface="Arial" panose="020B0604020202020204" pitchFamily="34" charset="0"/>
                  <a:buChar char="•"/>
                  <a:defRPr sz="2800">
                    <a:solidFill>
                      <a:schemeClr val="tx1"/>
                    </a:solidFill>
                    <a:latin typeface="Arial" panose="020B0604020202020204" pitchFamily="34" charset="0"/>
                    <a:ea typeface="方正书宋_GBK"/>
                    <a:cs typeface="方正书宋_GBK"/>
                    <a:sym typeface="Arial" panose="020B0604020202020204" pitchFamily="34" charset="0"/>
                  </a:defRPr>
                </a:lvl1pPr>
                <a:lvl2pPr marL="742950" indent="-285750" defTabSz="684530">
                  <a:spcBef>
                    <a:spcPct val="20000"/>
                  </a:spcBef>
                  <a:buFont typeface="Arial" panose="020B0604020202020204" pitchFamily="34" charset="0"/>
                  <a:buChar char="–"/>
                  <a:defRPr sz="2400">
                    <a:solidFill>
                      <a:schemeClr val="tx1"/>
                    </a:solidFill>
                    <a:latin typeface="Arial" panose="020B0604020202020204" pitchFamily="34" charset="0"/>
                    <a:ea typeface="方正书宋_GBK"/>
                    <a:cs typeface="方正书宋_GBK"/>
                    <a:sym typeface="Arial" panose="020B0604020202020204" pitchFamily="34" charset="0"/>
                  </a:defRPr>
                </a:lvl2pPr>
                <a:lvl3pPr marL="1143000" indent="-228600" defTabSz="684530">
                  <a:spcBef>
                    <a:spcPct val="20000"/>
                  </a:spcBef>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3pPr>
                <a:lvl4pPr marL="1600200" indent="-228600" defTabSz="684530">
                  <a:spcBef>
                    <a:spcPct val="20000"/>
                  </a:spcBef>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4pPr>
                <a:lvl5pPr marL="2057400" indent="-228600" defTabSz="684530">
                  <a:spcBef>
                    <a:spcPct val="20000"/>
                  </a:spcBef>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9pPr>
              </a:lstStyle>
              <a:p>
                <a:pPr algn="ctr" eaLnBrk="0" hangingPunct="0">
                  <a:lnSpc>
                    <a:spcPts val="1931"/>
                  </a:lnSpc>
                  <a:spcBef>
                    <a:spcPct val="0"/>
                  </a:spcBef>
                  <a:buNone/>
                </a:pPr>
                <a:r>
                  <a:rPr lang="en-US" altLang="zh-CN" sz="1600" b="1" dirty="0">
                    <a:latin typeface="Arial Narrow" panose="020B0606020202030204" pitchFamily="34" charset="0"/>
                    <a:ea typeface="微软雅黑" panose="020B0503020204020204" charset="-122"/>
                  </a:rPr>
                  <a:t>Chip</a:t>
                </a:r>
              </a:p>
              <a:p>
                <a:pPr algn="ctr" eaLnBrk="0" hangingPunct="0">
                  <a:lnSpc>
                    <a:spcPts val="1931"/>
                  </a:lnSpc>
                  <a:spcBef>
                    <a:spcPct val="0"/>
                  </a:spcBef>
                  <a:buNone/>
                </a:pPr>
                <a:r>
                  <a:rPr lang="en-US" altLang="zh-CN" sz="1000" b="1" dirty="0">
                    <a:latin typeface="Arial Narrow" panose="020B0606020202030204" pitchFamily="34" charset="0"/>
                    <a:ea typeface="微软雅黑" panose="020B0503020204020204" charset="-122"/>
                  </a:rPr>
                  <a:t>NSA/SA</a:t>
                </a:r>
                <a:r>
                  <a:rPr lang="zh-CN" altLang="en-US" sz="1000" b="1" dirty="0">
                    <a:latin typeface="Arial Narrow" panose="020B0606020202030204" pitchFamily="34" charset="0"/>
                    <a:ea typeface="微软雅黑" panose="020B0503020204020204" charset="-122"/>
                  </a:rPr>
                  <a:t> </a:t>
                </a:r>
                <a:r>
                  <a:rPr lang="en-US" altLang="zh-CN" sz="1000" b="1" dirty="0">
                    <a:latin typeface="Arial Narrow" panose="020B0606020202030204" pitchFamily="34" charset="0"/>
                    <a:ea typeface="微软雅黑" panose="020B0503020204020204" charset="-122"/>
                  </a:rPr>
                  <a:t>Dual</a:t>
                </a:r>
              </a:p>
            </p:txBody>
          </p:sp>
          <p:pic>
            <p:nvPicPr>
              <p:cNvPr id="85" name="直接连接符 72"/>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7523" y="987701"/>
                <a:ext cx="2823445" cy="37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6" name="直接连接符 73"/>
              <p:cNvCxnSpPr>
                <a:cxnSpLocks noChangeShapeType="1"/>
              </p:cNvCxnSpPr>
              <p:nvPr/>
            </p:nvCxnSpPr>
            <p:spPr bwMode="auto">
              <a:xfrm flipV="1">
                <a:off x="4050992" y="1002459"/>
                <a:ext cx="4105399" cy="2463"/>
              </a:xfrm>
              <a:prstGeom prst="line">
                <a:avLst/>
              </a:prstGeom>
              <a:noFill/>
              <a:ln w="41275">
                <a:solidFill>
                  <a:srgbClr val="11C1FF"/>
                </a:solidFill>
                <a:round/>
                <a:tailEnd type="triangle" w="med" len="med"/>
              </a:ln>
              <a:extLst>
                <a:ext uri="{909E8E84-426E-40DD-AFC4-6F175D3DCCD1}">
                  <a14:hiddenFill xmlns:a14="http://schemas.microsoft.com/office/drawing/2010/main">
                    <a:noFill/>
                  </a14:hiddenFill>
                </a:ext>
              </a:extLst>
            </p:spPr>
          </p:cxnSp>
          <p:sp>
            <p:nvSpPr>
              <p:cNvPr id="87" name="矩形 74"/>
              <p:cNvSpPr>
                <a:spLocks noChangeArrowheads="1"/>
              </p:cNvSpPr>
              <p:nvPr/>
            </p:nvSpPr>
            <p:spPr bwMode="auto">
              <a:xfrm>
                <a:off x="6339419" y="1062803"/>
                <a:ext cx="538959" cy="189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1225">
                  <a:spcBef>
                    <a:spcPct val="20000"/>
                  </a:spcBef>
                  <a:buFont typeface="Arial" panose="020B0604020202020204" pitchFamily="34" charset="0"/>
                  <a:buChar char="•"/>
                  <a:defRPr sz="2800">
                    <a:solidFill>
                      <a:schemeClr val="tx1"/>
                    </a:solidFill>
                    <a:latin typeface="Arial" panose="020B0604020202020204" pitchFamily="34" charset="0"/>
                    <a:ea typeface="方正书宋_GBK"/>
                    <a:cs typeface="方正书宋_GBK"/>
                    <a:sym typeface="Arial" panose="020B0604020202020204" pitchFamily="34" charset="0"/>
                  </a:defRPr>
                </a:lvl1pPr>
                <a:lvl2pPr marL="742950" indent="-285750" defTabSz="911225">
                  <a:spcBef>
                    <a:spcPct val="20000"/>
                  </a:spcBef>
                  <a:buFont typeface="Arial" panose="020B0604020202020204" pitchFamily="34" charset="0"/>
                  <a:buChar char="–"/>
                  <a:defRPr sz="2400">
                    <a:solidFill>
                      <a:schemeClr val="tx1"/>
                    </a:solidFill>
                    <a:latin typeface="Arial" panose="020B0604020202020204" pitchFamily="34" charset="0"/>
                    <a:ea typeface="方正书宋_GBK"/>
                    <a:cs typeface="方正书宋_GBK"/>
                    <a:sym typeface="Arial" panose="020B0604020202020204" pitchFamily="34" charset="0"/>
                  </a:defRPr>
                </a:lvl2pPr>
                <a:lvl3pPr marL="1143000" indent="-228600" defTabSz="911225">
                  <a:spcBef>
                    <a:spcPct val="20000"/>
                  </a:spcBef>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3pPr>
                <a:lvl4pPr marL="1600200" indent="-228600" defTabSz="911225">
                  <a:spcBef>
                    <a:spcPct val="20000"/>
                  </a:spcBef>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4pPr>
                <a:lvl5pPr marL="2057400" indent="-228600" defTabSz="911225">
                  <a:spcBef>
                    <a:spcPct val="20000"/>
                  </a:spcBef>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9pPr>
              </a:lstStyle>
              <a:p>
                <a:pPr algn="ctr" fontAlgn="base">
                  <a:spcBef>
                    <a:spcPct val="0"/>
                  </a:spcBef>
                  <a:spcAft>
                    <a:spcPct val="0"/>
                  </a:spcAft>
                  <a:buFont typeface="Arial" panose="020B0604020202020204" pitchFamily="34" charset="0"/>
                  <a:buNone/>
                </a:pPr>
                <a:r>
                  <a:rPr lang="en-US" altLang="zh-CN" sz="900" b="1">
                    <a:latin typeface="Arial Narrow" panose="020B0606020202030204" pitchFamily="34" charset="0"/>
                    <a:ea typeface="微软雅黑" panose="020B0503020204020204" charset="-122"/>
                  </a:rPr>
                  <a:t>2019.Q4</a:t>
                </a:r>
              </a:p>
            </p:txBody>
          </p:sp>
          <p:sp>
            <p:nvSpPr>
              <p:cNvPr id="88" name="矩形 75"/>
              <p:cNvSpPr>
                <a:spLocks noChangeArrowheads="1"/>
              </p:cNvSpPr>
              <p:nvPr/>
            </p:nvSpPr>
            <p:spPr bwMode="auto">
              <a:xfrm>
                <a:off x="4099405" y="1062803"/>
                <a:ext cx="538959" cy="189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1225">
                  <a:spcBef>
                    <a:spcPct val="20000"/>
                  </a:spcBef>
                  <a:buFont typeface="Arial" panose="020B0604020202020204" pitchFamily="34" charset="0"/>
                  <a:buChar char="•"/>
                  <a:defRPr sz="2800">
                    <a:solidFill>
                      <a:schemeClr val="tx1"/>
                    </a:solidFill>
                    <a:latin typeface="Arial" panose="020B0604020202020204" pitchFamily="34" charset="0"/>
                    <a:ea typeface="方正书宋_GBK"/>
                    <a:cs typeface="方正书宋_GBK"/>
                    <a:sym typeface="Arial" panose="020B0604020202020204" pitchFamily="34" charset="0"/>
                  </a:defRPr>
                </a:lvl1pPr>
                <a:lvl2pPr marL="742950" indent="-285750" defTabSz="911225">
                  <a:spcBef>
                    <a:spcPct val="20000"/>
                  </a:spcBef>
                  <a:buFont typeface="Arial" panose="020B0604020202020204" pitchFamily="34" charset="0"/>
                  <a:buChar char="–"/>
                  <a:defRPr sz="2400">
                    <a:solidFill>
                      <a:schemeClr val="tx1"/>
                    </a:solidFill>
                    <a:latin typeface="Arial" panose="020B0604020202020204" pitchFamily="34" charset="0"/>
                    <a:ea typeface="方正书宋_GBK"/>
                    <a:cs typeface="方正书宋_GBK"/>
                    <a:sym typeface="Arial" panose="020B0604020202020204" pitchFamily="34" charset="0"/>
                  </a:defRPr>
                </a:lvl2pPr>
                <a:lvl3pPr marL="1143000" indent="-228600" defTabSz="911225">
                  <a:spcBef>
                    <a:spcPct val="20000"/>
                  </a:spcBef>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3pPr>
                <a:lvl4pPr marL="1600200" indent="-228600" defTabSz="911225">
                  <a:spcBef>
                    <a:spcPct val="20000"/>
                  </a:spcBef>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4pPr>
                <a:lvl5pPr marL="2057400" indent="-228600" defTabSz="911225">
                  <a:spcBef>
                    <a:spcPct val="20000"/>
                  </a:spcBef>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9pPr>
              </a:lstStyle>
              <a:p>
                <a:pPr algn="ctr" fontAlgn="base">
                  <a:spcBef>
                    <a:spcPct val="0"/>
                  </a:spcBef>
                  <a:spcAft>
                    <a:spcPct val="0"/>
                  </a:spcAft>
                  <a:buFont typeface="Arial" panose="020B0604020202020204" pitchFamily="34" charset="0"/>
                  <a:buNone/>
                </a:pPr>
                <a:r>
                  <a:rPr lang="en-US" altLang="zh-CN" sz="900" b="1">
                    <a:latin typeface="Arial Narrow" panose="020B0606020202030204" pitchFamily="34" charset="0"/>
                    <a:ea typeface="微软雅黑" panose="020B0503020204020204" charset="-122"/>
                  </a:rPr>
                  <a:t>2019.Q3</a:t>
                </a:r>
              </a:p>
            </p:txBody>
          </p:sp>
          <p:grpSp>
            <p:nvGrpSpPr>
              <p:cNvPr id="89" name="椭圆 158"/>
              <p:cNvGrpSpPr/>
              <p:nvPr/>
            </p:nvGrpSpPr>
            <p:grpSpPr bwMode="auto">
              <a:xfrm>
                <a:off x="4369430" y="945140"/>
                <a:ext cx="101477" cy="122955"/>
                <a:chOff x="0" y="0"/>
                <a:chExt cx="103632" cy="158496"/>
              </a:xfrm>
            </p:grpSpPr>
            <p:pic>
              <p:nvPicPr>
                <p:cNvPr id="144" name="椭圆 158"/>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03632" cy="158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 name="Text Box 14"/>
                <p:cNvSpPr txBox="1">
                  <a:spLocks noChangeArrowheads="1"/>
                </p:cNvSpPr>
                <p:nvPr/>
              </p:nvSpPr>
              <p:spPr bwMode="auto">
                <a:xfrm>
                  <a:off x="15473" y="21787"/>
                  <a:ext cx="74958" cy="1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354" tIns="0" rIns="86354" bIns="43178"/>
                <a:lstStyle>
                  <a:lvl1pPr defTabSz="684530">
                    <a:spcBef>
                      <a:spcPct val="20000"/>
                    </a:spcBef>
                    <a:buFont typeface="Arial" panose="020B0604020202020204" pitchFamily="34" charset="0"/>
                    <a:buChar char="•"/>
                    <a:defRPr sz="2800">
                      <a:solidFill>
                        <a:schemeClr val="tx1"/>
                      </a:solidFill>
                      <a:latin typeface="Arial" panose="020B0604020202020204" pitchFamily="34" charset="0"/>
                      <a:ea typeface="方正书宋_GBK"/>
                      <a:cs typeface="方正书宋_GBK"/>
                      <a:sym typeface="Arial" panose="020B0604020202020204" pitchFamily="34" charset="0"/>
                    </a:defRPr>
                  </a:lvl1pPr>
                  <a:lvl2pPr marL="742950" indent="-285750" defTabSz="684530">
                    <a:spcBef>
                      <a:spcPct val="20000"/>
                    </a:spcBef>
                    <a:buFont typeface="Arial" panose="020B0604020202020204" pitchFamily="34" charset="0"/>
                    <a:buChar char="–"/>
                    <a:defRPr sz="2400">
                      <a:solidFill>
                        <a:schemeClr val="tx1"/>
                      </a:solidFill>
                      <a:latin typeface="Arial" panose="020B0604020202020204" pitchFamily="34" charset="0"/>
                      <a:ea typeface="方正书宋_GBK"/>
                      <a:cs typeface="方正书宋_GBK"/>
                      <a:sym typeface="Arial" panose="020B0604020202020204" pitchFamily="34" charset="0"/>
                    </a:defRPr>
                  </a:lvl2pPr>
                  <a:lvl3pPr marL="1143000" indent="-228600" defTabSz="684530">
                    <a:spcBef>
                      <a:spcPct val="20000"/>
                    </a:spcBef>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3pPr>
                  <a:lvl4pPr marL="1600200" indent="-228600" defTabSz="684530">
                    <a:spcBef>
                      <a:spcPct val="20000"/>
                    </a:spcBef>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4pPr>
                  <a:lvl5pPr marL="2057400" indent="-228600" defTabSz="684530">
                    <a:spcBef>
                      <a:spcPct val="20000"/>
                    </a:spcBef>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9pPr>
                </a:lstStyle>
                <a:p>
                  <a:pPr algn="ctr" eaLnBrk="0" fontAlgn="base" hangingPunct="0">
                    <a:spcBef>
                      <a:spcPct val="0"/>
                    </a:spcBef>
                    <a:spcAft>
                      <a:spcPct val="0"/>
                    </a:spcAft>
                    <a:buFont typeface="Arial" panose="020B0604020202020204" pitchFamily="34" charset="0"/>
                    <a:buNone/>
                  </a:pPr>
                  <a:endParaRPr lang="zh-CN" altLang="en-US" sz="800">
                    <a:latin typeface="Arial Narrow" panose="020B0606020202030204" pitchFamily="34" charset="0"/>
                    <a:ea typeface="微软雅黑" panose="020B0503020204020204" charset="-122"/>
                  </a:endParaRPr>
                </a:p>
              </p:txBody>
            </p:sp>
          </p:grpSp>
          <p:grpSp>
            <p:nvGrpSpPr>
              <p:cNvPr id="90" name="椭圆 158"/>
              <p:cNvGrpSpPr/>
              <p:nvPr/>
            </p:nvGrpSpPr>
            <p:grpSpPr bwMode="auto">
              <a:xfrm>
                <a:off x="6607890" y="940411"/>
                <a:ext cx="107446" cy="122955"/>
                <a:chOff x="0" y="0"/>
                <a:chExt cx="109728" cy="158496"/>
              </a:xfrm>
            </p:grpSpPr>
            <p:pic>
              <p:nvPicPr>
                <p:cNvPr id="142" name="椭圆 158"/>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09728" cy="158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 name="Text Box 17"/>
                <p:cNvSpPr txBox="1">
                  <a:spLocks noChangeArrowheads="1"/>
                </p:cNvSpPr>
                <p:nvPr/>
              </p:nvSpPr>
              <p:spPr bwMode="auto">
                <a:xfrm>
                  <a:off x="17052" y="23786"/>
                  <a:ext cx="74958" cy="1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354" tIns="0" rIns="86354" bIns="43178"/>
                <a:lstStyle>
                  <a:lvl1pPr defTabSz="684530">
                    <a:spcBef>
                      <a:spcPct val="20000"/>
                    </a:spcBef>
                    <a:buFont typeface="Arial" panose="020B0604020202020204" pitchFamily="34" charset="0"/>
                    <a:buChar char="•"/>
                    <a:defRPr sz="2800">
                      <a:solidFill>
                        <a:schemeClr val="tx1"/>
                      </a:solidFill>
                      <a:latin typeface="Arial" panose="020B0604020202020204" pitchFamily="34" charset="0"/>
                      <a:ea typeface="方正书宋_GBK"/>
                      <a:cs typeface="方正书宋_GBK"/>
                      <a:sym typeface="Arial" panose="020B0604020202020204" pitchFamily="34" charset="0"/>
                    </a:defRPr>
                  </a:lvl1pPr>
                  <a:lvl2pPr marL="742950" indent="-285750" defTabSz="684530">
                    <a:spcBef>
                      <a:spcPct val="20000"/>
                    </a:spcBef>
                    <a:buFont typeface="Arial" panose="020B0604020202020204" pitchFamily="34" charset="0"/>
                    <a:buChar char="–"/>
                    <a:defRPr sz="2400">
                      <a:solidFill>
                        <a:schemeClr val="tx1"/>
                      </a:solidFill>
                      <a:latin typeface="Arial" panose="020B0604020202020204" pitchFamily="34" charset="0"/>
                      <a:ea typeface="方正书宋_GBK"/>
                      <a:cs typeface="方正书宋_GBK"/>
                      <a:sym typeface="Arial" panose="020B0604020202020204" pitchFamily="34" charset="0"/>
                    </a:defRPr>
                  </a:lvl2pPr>
                  <a:lvl3pPr marL="1143000" indent="-228600" defTabSz="684530">
                    <a:spcBef>
                      <a:spcPct val="20000"/>
                    </a:spcBef>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3pPr>
                  <a:lvl4pPr marL="1600200" indent="-228600" defTabSz="684530">
                    <a:spcBef>
                      <a:spcPct val="20000"/>
                    </a:spcBef>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4pPr>
                  <a:lvl5pPr marL="2057400" indent="-228600" defTabSz="684530">
                    <a:spcBef>
                      <a:spcPct val="20000"/>
                    </a:spcBef>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9pPr>
                </a:lstStyle>
                <a:p>
                  <a:pPr algn="ctr" eaLnBrk="0" fontAlgn="base" hangingPunct="0">
                    <a:spcBef>
                      <a:spcPct val="0"/>
                    </a:spcBef>
                    <a:spcAft>
                      <a:spcPct val="0"/>
                    </a:spcAft>
                    <a:buFont typeface="Arial" panose="020B0604020202020204" pitchFamily="34" charset="0"/>
                    <a:buNone/>
                  </a:pPr>
                  <a:endParaRPr lang="zh-CN" altLang="en-US" sz="800">
                    <a:latin typeface="Arial Narrow" panose="020B0606020202030204" pitchFamily="34" charset="0"/>
                    <a:ea typeface="微软雅黑" panose="020B0503020204020204" charset="-122"/>
                  </a:endParaRPr>
                </a:p>
              </p:txBody>
            </p:sp>
          </p:grpSp>
          <p:pic>
            <p:nvPicPr>
              <p:cNvPr id="91" name="Picture 3" descr="E:\Design Project\2014\E8372\E8372-3d.white.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67874" y="1135183"/>
                <a:ext cx="232934" cy="648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 name="图片 13"/>
              <p:cNvPicPr>
                <a:picLocks noChangeAspect="1" noChangeArrowheads="1"/>
              </p:cNvPicPr>
              <p:nvPr/>
            </p:nvPicPr>
            <p:blipFill>
              <a:blip r:embed="rId10">
                <a:extLst>
                  <a:ext uri="{28A0092B-C50C-407E-A947-70E740481C1C}">
                    <a14:useLocalDpi xmlns:a14="http://schemas.microsoft.com/office/drawing/2010/main" val="0"/>
                  </a:ext>
                </a:extLst>
              </a:blip>
              <a:srcRect l="20403" t="22118" r="24712" b="18506"/>
              <a:stretch>
                <a:fillRect/>
              </a:stretch>
            </p:blipFill>
            <p:spPr bwMode="auto">
              <a:xfrm>
                <a:off x="3764089" y="1192696"/>
                <a:ext cx="897377" cy="634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 name="文本框 80"/>
              <p:cNvSpPr txBox="1">
                <a:spLocks noChangeArrowheads="1"/>
              </p:cNvSpPr>
              <p:nvPr/>
            </p:nvSpPr>
            <p:spPr bwMode="auto">
              <a:xfrm>
                <a:off x="1318205" y="1831273"/>
                <a:ext cx="1195400" cy="277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4530">
                  <a:spcBef>
                    <a:spcPct val="20000"/>
                  </a:spcBef>
                  <a:buFont typeface="Arial" panose="020B0604020202020204" pitchFamily="34" charset="0"/>
                  <a:buChar char="•"/>
                  <a:defRPr sz="2800">
                    <a:solidFill>
                      <a:schemeClr val="tx1"/>
                    </a:solidFill>
                    <a:latin typeface="Arial" panose="020B0604020202020204" pitchFamily="34" charset="0"/>
                    <a:ea typeface="方正书宋_GBK"/>
                    <a:cs typeface="方正书宋_GBK"/>
                    <a:sym typeface="Arial" panose="020B0604020202020204" pitchFamily="34" charset="0"/>
                  </a:defRPr>
                </a:lvl1pPr>
                <a:lvl2pPr marL="742950" indent="-285750" defTabSz="684530">
                  <a:spcBef>
                    <a:spcPct val="20000"/>
                  </a:spcBef>
                  <a:buFont typeface="Arial" panose="020B0604020202020204" pitchFamily="34" charset="0"/>
                  <a:buChar char="–"/>
                  <a:defRPr sz="2400">
                    <a:solidFill>
                      <a:schemeClr val="tx1"/>
                    </a:solidFill>
                    <a:latin typeface="Arial" panose="020B0604020202020204" pitchFamily="34" charset="0"/>
                    <a:ea typeface="方正书宋_GBK"/>
                    <a:cs typeface="方正书宋_GBK"/>
                    <a:sym typeface="Arial" panose="020B0604020202020204" pitchFamily="34" charset="0"/>
                  </a:defRPr>
                </a:lvl2pPr>
                <a:lvl3pPr marL="1143000" indent="-228600" defTabSz="684530">
                  <a:spcBef>
                    <a:spcPct val="20000"/>
                  </a:spcBef>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3pPr>
                <a:lvl4pPr marL="1600200" indent="-228600" defTabSz="684530">
                  <a:spcBef>
                    <a:spcPct val="20000"/>
                  </a:spcBef>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4pPr>
                <a:lvl5pPr marL="2057400" indent="-228600" defTabSz="684530">
                  <a:spcBef>
                    <a:spcPct val="20000"/>
                  </a:spcBef>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9pPr>
              </a:lstStyle>
              <a:p>
                <a:pPr algn="ctr" eaLnBrk="0" fontAlgn="base" hangingPunct="0">
                  <a:spcBef>
                    <a:spcPct val="0"/>
                  </a:spcBef>
                  <a:spcAft>
                    <a:spcPct val="0"/>
                  </a:spcAft>
                  <a:buFont typeface="Arial" panose="020B0604020202020204" pitchFamily="34" charset="0"/>
                  <a:buNone/>
                </a:pPr>
                <a:r>
                  <a:rPr lang="en-US" altLang="zh-CN" sz="800" dirty="0">
                    <a:latin typeface="Arial Narrow" panose="020B0606020202030204" pitchFamily="34" charset="0"/>
                    <a:ea typeface="微软雅黑" panose="020B0503020204020204" charset="-122"/>
                  </a:rPr>
                  <a:t>5G CPE Pro (Indoor)</a:t>
                </a:r>
              </a:p>
              <a:p>
                <a:pPr algn="ctr" eaLnBrk="0" fontAlgn="base" hangingPunct="0">
                  <a:spcBef>
                    <a:spcPct val="0"/>
                  </a:spcBef>
                  <a:spcAft>
                    <a:spcPct val="0"/>
                  </a:spcAft>
                  <a:buFont typeface="Arial" panose="020B0604020202020204" pitchFamily="34" charset="0"/>
                  <a:buNone/>
                </a:pPr>
                <a:r>
                  <a:rPr lang="en-US" altLang="zh-CN" sz="800" dirty="0">
                    <a:latin typeface="Arial Narrow" panose="020B0606020202030204" pitchFamily="34" charset="0"/>
                    <a:ea typeface="微软雅黑" panose="020B0503020204020204" charset="-122"/>
                  </a:rPr>
                  <a:t>Dual Mode</a:t>
                </a:r>
                <a:endParaRPr lang="zh-CN" altLang="en-US" sz="800" dirty="0">
                  <a:latin typeface="Arial Narrow" panose="020B0606020202030204" pitchFamily="34" charset="0"/>
                  <a:ea typeface="微软雅黑" panose="020B0503020204020204" charset="-122"/>
                </a:endParaRPr>
              </a:p>
            </p:txBody>
          </p:sp>
          <p:sp>
            <p:nvSpPr>
              <p:cNvPr id="94" name="文本框 81"/>
              <p:cNvSpPr txBox="1">
                <a:spLocks noChangeArrowheads="1"/>
              </p:cNvSpPr>
              <p:nvPr/>
            </p:nvSpPr>
            <p:spPr bwMode="auto">
              <a:xfrm>
                <a:off x="3928187" y="1884229"/>
                <a:ext cx="482259" cy="176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84530">
                  <a:spcBef>
                    <a:spcPct val="20000"/>
                  </a:spcBef>
                  <a:buFont typeface="Arial" panose="020B0604020202020204" pitchFamily="34" charset="0"/>
                  <a:buChar char="•"/>
                  <a:defRPr sz="2800">
                    <a:solidFill>
                      <a:schemeClr val="tx1"/>
                    </a:solidFill>
                    <a:latin typeface="Arial" panose="020B0604020202020204" pitchFamily="34" charset="0"/>
                    <a:ea typeface="方正书宋_GBK"/>
                    <a:cs typeface="方正书宋_GBK"/>
                    <a:sym typeface="Arial" panose="020B0604020202020204" pitchFamily="34" charset="0"/>
                  </a:defRPr>
                </a:lvl1pPr>
                <a:lvl2pPr marL="742950" indent="-285750" defTabSz="684530">
                  <a:spcBef>
                    <a:spcPct val="20000"/>
                  </a:spcBef>
                  <a:buFont typeface="Arial" panose="020B0604020202020204" pitchFamily="34" charset="0"/>
                  <a:buChar char="–"/>
                  <a:defRPr sz="2400">
                    <a:solidFill>
                      <a:schemeClr val="tx1"/>
                    </a:solidFill>
                    <a:latin typeface="Arial" panose="020B0604020202020204" pitchFamily="34" charset="0"/>
                    <a:ea typeface="方正书宋_GBK"/>
                    <a:cs typeface="方正书宋_GBK"/>
                    <a:sym typeface="Arial" panose="020B0604020202020204" pitchFamily="34" charset="0"/>
                  </a:defRPr>
                </a:lvl2pPr>
                <a:lvl3pPr marL="1143000" indent="-228600" defTabSz="684530">
                  <a:spcBef>
                    <a:spcPct val="20000"/>
                  </a:spcBef>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3pPr>
                <a:lvl4pPr marL="1600200" indent="-228600" defTabSz="684530">
                  <a:spcBef>
                    <a:spcPct val="20000"/>
                  </a:spcBef>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4pPr>
                <a:lvl5pPr marL="2057400" indent="-228600" defTabSz="684530">
                  <a:spcBef>
                    <a:spcPct val="20000"/>
                  </a:spcBef>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9pPr>
              </a:lstStyle>
              <a:p>
                <a:pPr eaLnBrk="0" fontAlgn="base" hangingPunct="0">
                  <a:spcBef>
                    <a:spcPct val="0"/>
                  </a:spcBef>
                  <a:spcAft>
                    <a:spcPct val="0"/>
                  </a:spcAft>
                  <a:buFont typeface="Arial" panose="020B0604020202020204" pitchFamily="34" charset="0"/>
                  <a:buNone/>
                </a:pPr>
                <a:r>
                  <a:rPr lang="en-US" altLang="zh-CN" sz="800" dirty="0">
                    <a:latin typeface="Arial Narrow" panose="020B0606020202030204" pitchFamily="34" charset="0"/>
                    <a:ea typeface="微软雅黑" panose="020B0503020204020204" charset="-122"/>
                  </a:rPr>
                  <a:t>5G</a:t>
                </a:r>
                <a:r>
                  <a:rPr lang="zh-CN" altLang="en-US" sz="800" dirty="0">
                    <a:latin typeface="Arial Narrow" panose="020B0606020202030204" pitchFamily="34" charset="0"/>
                    <a:ea typeface="微软雅黑" panose="020B0503020204020204" charset="-122"/>
                  </a:rPr>
                  <a:t> </a:t>
                </a:r>
                <a:r>
                  <a:rPr lang="en-US" altLang="zh-CN" sz="800" dirty="0" err="1">
                    <a:latin typeface="Arial Narrow" panose="020B0606020202030204" pitchFamily="34" charset="0"/>
                    <a:ea typeface="微软雅黑" panose="020B0503020204020204" charset="-122"/>
                  </a:rPr>
                  <a:t>WiFi</a:t>
                </a:r>
                <a:endParaRPr lang="zh-CN" altLang="en-US" sz="800" dirty="0">
                  <a:latin typeface="Arial Narrow" panose="020B0606020202030204" pitchFamily="34" charset="0"/>
                  <a:ea typeface="微软雅黑" panose="020B0503020204020204" charset="-122"/>
                </a:endParaRPr>
              </a:p>
            </p:txBody>
          </p:sp>
          <p:sp>
            <p:nvSpPr>
              <p:cNvPr id="95" name="文本框 82"/>
              <p:cNvSpPr txBox="1">
                <a:spLocks noChangeArrowheads="1"/>
              </p:cNvSpPr>
              <p:nvPr/>
            </p:nvSpPr>
            <p:spPr bwMode="auto">
              <a:xfrm>
                <a:off x="7690045" y="1854672"/>
                <a:ext cx="532659" cy="176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84530">
                  <a:spcBef>
                    <a:spcPct val="20000"/>
                  </a:spcBef>
                  <a:buFont typeface="Arial" panose="020B0604020202020204" pitchFamily="34" charset="0"/>
                  <a:buChar char="•"/>
                  <a:defRPr sz="2800">
                    <a:solidFill>
                      <a:schemeClr val="tx1"/>
                    </a:solidFill>
                    <a:latin typeface="Arial" panose="020B0604020202020204" pitchFamily="34" charset="0"/>
                    <a:ea typeface="方正书宋_GBK"/>
                    <a:cs typeface="方正书宋_GBK"/>
                    <a:sym typeface="Arial" panose="020B0604020202020204" pitchFamily="34" charset="0"/>
                  </a:defRPr>
                </a:lvl1pPr>
                <a:lvl2pPr marL="742950" indent="-285750" defTabSz="684530">
                  <a:spcBef>
                    <a:spcPct val="20000"/>
                  </a:spcBef>
                  <a:buFont typeface="Arial" panose="020B0604020202020204" pitchFamily="34" charset="0"/>
                  <a:buChar char="–"/>
                  <a:defRPr sz="2400">
                    <a:solidFill>
                      <a:schemeClr val="tx1"/>
                    </a:solidFill>
                    <a:latin typeface="Arial" panose="020B0604020202020204" pitchFamily="34" charset="0"/>
                    <a:ea typeface="方正书宋_GBK"/>
                    <a:cs typeface="方正书宋_GBK"/>
                    <a:sym typeface="Arial" panose="020B0604020202020204" pitchFamily="34" charset="0"/>
                  </a:defRPr>
                </a:lvl2pPr>
                <a:lvl3pPr marL="1143000" indent="-228600" defTabSz="684530">
                  <a:spcBef>
                    <a:spcPct val="20000"/>
                  </a:spcBef>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3pPr>
                <a:lvl4pPr marL="1600200" indent="-228600" defTabSz="684530">
                  <a:spcBef>
                    <a:spcPct val="20000"/>
                  </a:spcBef>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4pPr>
                <a:lvl5pPr marL="2057400" indent="-228600" defTabSz="684530">
                  <a:spcBef>
                    <a:spcPct val="20000"/>
                  </a:spcBef>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9pPr>
              </a:lstStyle>
              <a:p>
                <a:pPr eaLnBrk="0" fontAlgn="base" hangingPunct="0">
                  <a:spcBef>
                    <a:spcPct val="0"/>
                  </a:spcBef>
                  <a:spcAft>
                    <a:spcPct val="0"/>
                  </a:spcAft>
                  <a:buFont typeface="Arial" panose="020B0604020202020204" pitchFamily="34" charset="0"/>
                  <a:buNone/>
                </a:pPr>
                <a:r>
                  <a:rPr lang="en-US" altLang="zh-CN" sz="800" dirty="0">
                    <a:latin typeface="Arial Narrow" panose="020B0606020202030204" pitchFamily="34" charset="0"/>
                    <a:ea typeface="微软雅黑" panose="020B0503020204020204" charset="-122"/>
                  </a:rPr>
                  <a:t>5G CPE </a:t>
                </a:r>
                <a:r>
                  <a:rPr lang="zh-CN" altLang="en-US" sz="800" dirty="0">
                    <a:latin typeface="Arial Narrow" panose="020B0606020202030204" pitchFamily="34" charset="0"/>
                    <a:ea typeface="微软雅黑" panose="020B0503020204020204" charset="-122"/>
                  </a:rPr>
                  <a:t> </a:t>
                </a:r>
              </a:p>
            </p:txBody>
          </p:sp>
          <p:pic>
            <p:nvPicPr>
              <p:cNvPr id="96" name="Picture 10" descr="C:\Users\h00337747\AppData\Roaming\eSpace_Desktop\UserData\h00337747\imagefiles\67E093E0-FCE7-458B-A125-3A611F0378F4.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81800" y="533713"/>
                <a:ext cx="310400" cy="52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7" name="文本框 307"/>
              <p:cNvGrpSpPr/>
              <p:nvPr/>
            </p:nvGrpSpPr>
            <p:grpSpPr bwMode="auto">
              <a:xfrm>
                <a:off x="1850415" y="467506"/>
                <a:ext cx="2188001" cy="411427"/>
                <a:chOff x="0" y="0"/>
                <a:chExt cx="2234469" cy="530352"/>
              </a:xfrm>
            </p:grpSpPr>
            <p:pic>
              <p:nvPicPr>
                <p:cNvPr id="140" name="文本框 307"/>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2084832" cy="530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 name="Text Box 26"/>
                <p:cNvSpPr txBox="1">
                  <a:spLocks noChangeArrowheads="1"/>
                </p:cNvSpPr>
                <p:nvPr/>
              </p:nvSpPr>
              <p:spPr bwMode="auto">
                <a:xfrm>
                  <a:off x="66668" y="69385"/>
                  <a:ext cx="2167801" cy="39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34" tIns="34267" rIns="68534" bIns="34267">
                  <a:spAutoFit/>
                </a:bodyPr>
                <a:lstStyle>
                  <a:lvl1pPr defTabSz="913130">
                    <a:spcBef>
                      <a:spcPct val="20000"/>
                    </a:spcBef>
                    <a:buFont typeface="Arial" panose="020B0604020202020204" pitchFamily="34" charset="0"/>
                    <a:buChar char="•"/>
                    <a:defRPr sz="2800">
                      <a:solidFill>
                        <a:schemeClr val="tx1"/>
                      </a:solidFill>
                      <a:latin typeface="Arial" panose="020B0604020202020204" pitchFamily="34" charset="0"/>
                      <a:ea typeface="方正书宋_GBK"/>
                      <a:cs typeface="方正书宋_GBK"/>
                      <a:sym typeface="Arial" panose="020B0604020202020204" pitchFamily="34" charset="0"/>
                    </a:defRPr>
                  </a:lvl1pPr>
                  <a:lvl2pPr marL="742950" indent="-285750" defTabSz="913130">
                    <a:spcBef>
                      <a:spcPct val="20000"/>
                    </a:spcBef>
                    <a:buFont typeface="Arial" panose="020B0604020202020204" pitchFamily="34" charset="0"/>
                    <a:buChar char="–"/>
                    <a:defRPr sz="2400">
                      <a:solidFill>
                        <a:schemeClr val="tx1"/>
                      </a:solidFill>
                      <a:latin typeface="Arial" panose="020B0604020202020204" pitchFamily="34" charset="0"/>
                      <a:ea typeface="方正书宋_GBK"/>
                      <a:cs typeface="方正书宋_GBK"/>
                      <a:sym typeface="Arial" panose="020B0604020202020204" pitchFamily="34" charset="0"/>
                    </a:defRPr>
                  </a:lvl2pPr>
                  <a:lvl3pPr marL="1143000" indent="-228600" defTabSz="913130">
                    <a:spcBef>
                      <a:spcPct val="20000"/>
                    </a:spcBef>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3pPr>
                  <a:lvl4pPr marL="1600200" indent="-228600" defTabSz="913130">
                    <a:spcBef>
                      <a:spcPct val="20000"/>
                    </a:spcBef>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4pPr>
                  <a:lvl5pPr marL="2057400" indent="-228600" defTabSz="913130">
                    <a:spcBef>
                      <a:spcPct val="20000"/>
                    </a:spcBef>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5pPr>
                  <a:lvl6pPr marL="2514600" indent="-228600" defTabSz="91313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6pPr>
                  <a:lvl7pPr marL="2971800" indent="-228600" defTabSz="91313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7pPr>
                  <a:lvl8pPr marL="3429000" indent="-228600" defTabSz="91313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8pPr>
                  <a:lvl9pPr marL="3886200" indent="-228600" defTabSz="91313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9pPr>
                </a:lstStyle>
                <a:p>
                  <a:pPr eaLnBrk="0" fontAlgn="base" hangingPunct="0">
                    <a:spcBef>
                      <a:spcPct val="0"/>
                    </a:spcBef>
                    <a:spcAft>
                      <a:spcPct val="0"/>
                    </a:spcAft>
                    <a:buFont typeface="Arial" panose="020B0604020202020204" pitchFamily="34" charset="0"/>
                    <a:buNone/>
                  </a:pPr>
                  <a:r>
                    <a:rPr lang="en-US" altLang="zh-CN" sz="1000" dirty="0" err="1">
                      <a:latin typeface="Arial Narrow" panose="020B0606020202030204" pitchFamily="34" charset="0"/>
                      <a:ea typeface="微软雅黑" panose="020B0503020204020204" charset="-122"/>
                    </a:rPr>
                    <a:t>HiS</a:t>
                  </a:r>
                  <a:r>
                    <a:rPr lang="en-US" altLang="zh-CN" sz="1000" dirty="0">
                      <a:latin typeface="Arial Narrow" panose="020B0606020202030204" pitchFamily="34" charset="0"/>
                      <a:ea typeface="微软雅黑" panose="020B0503020204020204" charset="-122"/>
                    </a:rPr>
                    <a:t> Balong5000</a:t>
                  </a:r>
                  <a:r>
                    <a:rPr lang="zh-CN" altLang="en-US" sz="1000" dirty="0">
                      <a:latin typeface="Arial Narrow" panose="020B0606020202030204" pitchFamily="34" charset="0"/>
                      <a:ea typeface="微软雅黑" panose="020B0503020204020204" charset="-122"/>
                    </a:rPr>
                    <a:t>，</a:t>
                  </a:r>
                  <a:r>
                    <a:rPr lang="en-US" altLang="zh-CN" sz="1000" dirty="0">
                      <a:solidFill>
                        <a:srgbClr val="C00000"/>
                      </a:solidFill>
                      <a:latin typeface="Arial Narrow" panose="020B0606020202030204" pitchFamily="34" charset="0"/>
                      <a:ea typeface="微软雅黑" panose="020B0503020204020204" charset="-122"/>
                    </a:rPr>
                    <a:t>NSA/SA</a:t>
                  </a:r>
                  <a:r>
                    <a:rPr lang="zh-CN" altLang="en-US" sz="1000" dirty="0">
                      <a:solidFill>
                        <a:srgbClr val="C00000"/>
                      </a:solidFill>
                      <a:latin typeface="Arial Narrow" panose="020B0606020202030204" pitchFamily="34" charset="0"/>
                      <a:ea typeface="微软雅黑" panose="020B0503020204020204" charset="-122"/>
                    </a:rPr>
                    <a:t> </a:t>
                  </a:r>
                  <a:r>
                    <a:rPr lang="en-US" altLang="zh-CN" sz="1000" dirty="0">
                      <a:solidFill>
                        <a:srgbClr val="C00000"/>
                      </a:solidFill>
                      <a:latin typeface="Arial Narrow" panose="020B0606020202030204" pitchFamily="34" charset="0"/>
                      <a:ea typeface="微软雅黑" panose="020B0503020204020204" charset="-122"/>
                    </a:rPr>
                    <a:t>Dual</a:t>
                  </a:r>
                  <a:r>
                    <a:rPr lang="zh-CN" altLang="en-US" sz="1000" dirty="0">
                      <a:latin typeface="Arial Narrow" panose="020B0606020202030204" pitchFamily="34" charset="0"/>
                      <a:ea typeface="微软雅黑" panose="020B0503020204020204" charset="-122"/>
                    </a:rPr>
                    <a:t>，        </a:t>
                  </a:r>
                  <a:r>
                    <a:rPr lang="en-US" altLang="zh-CN" sz="1000" dirty="0">
                      <a:latin typeface="Arial Narrow" panose="020B0606020202030204" pitchFamily="34" charset="0"/>
                      <a:ea typeface="微软雅黑" panose="020B0503020204020204" charset="-122"/>
                    </a:rPr>
                    <a:t>2/3/4/5G</a:t>
                  </a:r>
                  <a:r>
                    <a:rPr lang="zh-CN" altLang="en-US" sz="1000" dirty="0">
                      <a:latin typeface="Arial Narrow" panose="020B0606020202030204" pitchFamily="34" charset="0"/>
                      <a:ea typeface="微软雅黑" panose="020B0503020204020204" charset="-122"/>
                    </a:rPr>
                    <a:t> </a:t>
                  </a:r>
                  <a:r>
                    <a:rPr lang="en-US" altLang="zh-CN" sz="1000" dirty="0">
                      <a:latin typeface="Arial Narrow" panose="020B0606020202030204" pitchFamily="34" charset="0"/>
                      <a:ea typeface="微软雅黑" panose="020B0503020204020204" charset="-122"/>
                    </a:rPr>
                    <a:t>Coexist</a:t>
                  </a:r>
                  <a:endParaRPr lang="en-US" altLang="zh-CN" sz="1000" b="1" dirty="0">
                    <a:latin typeface="Arial Narrow" panose="020B0606020202030204" pitchFamily="34" charset="0"/>
                    <a:ea typeface="微软雅黑" panose="020B0503020204020204" charset="-122"/>
                  </a:endParaRPr>
                </a:p>
              </p:txBody>
            </p:sp>
          </p:grpSp>
          <p:pic>
            <p:nvPicPr>
              <p:cNvPr id="98" name="图片 8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90784" y="127015"/>
                <a:ext cx="680492" cy="605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 name="Picture 10" descr="C:\Users\Administrator\Downloads\54656-01.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02127" y="435412"/>
                <a:ext cx="518675" cy="17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 name="矩形 87"/>
              <p:cNvSpPr>
                <a:spLocks noChangeArrowheads="1"/>
              </p:cNvSpPr>
              <p:nvPr/>
            </p:nvSpPr>
            <p:spPr bwMode="auto">
              <a:xfrm>
                <a:off x="1913797" y="1062803"/>
                <a:ext cx="538959" cy="189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1225">
                  <a:spcBef>
                    <a:spcPct val="20000"/>
                  </a:spcBef>
                  <a:buFont typeface="Arial" panose="020B0604020202020204" pitchFamily="34" charset="0"/>
                  <a:buChar char="•"/>
                  <a:defRPr sz="2800">
                    <a:solidFill>
                      <a:schemeClr val="tx1"/>
                    </a:solidFill>
                    <a:latin typeface="Arial" panose="020B0604020202020204" pitchFamily="34" charset="0"/>
                    <a:ea typeface="方正书宋_GBK"/>
                    <a:cs typeface="方正书宋_GBK"/>
                    <a:sym typeface="Arial" panose="020B0604020202020204" pitchFamily="34" charset="0"/>
                  </a:defRPr>
                </a:lvl1pPr>
                <a:lvl2pPr marL="742950" indent="-285750" defTabSz="911225">
                  <a:spcBef>
                    <a:spcPct val="20000"/>
                  </a:spcBef>
                  <a:buFont typeface="Arial" panose="020B0604020202020204" pitchFamily="34" charset="0"/>
                  <a:buChar char="–"/>
                  <a:defRPr sz="2400">
                    <a:solidFill>
                      <a:schemeClr val="tx1"/>
                    </a:solidFill>
                    <a:latin typeface="Arial" panose="020B0604020202020204" pitchFamily="34" charset="0"/>
                    <a:ea typeface="方正书宋_GBK"/>
                    <a:cs typeface="方正书宋_GBK"/>
                    <a:sym typeface="Arial" panose="020B0604020202020204" pitchFamily="34" charset="0"/>
                  </a:defRPr>
                </a:lvl2pPr>
                <a:lvl3pPr marL="1143000" indent="-228600" defTabSz="911225">
                  <a:spcBef>
                    <a:spcPct val="20000"/>
                  </a:spcBef>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3pPr>
                <a:lvl4pPr marL="1600200" indent="-228600" defTabSz="911225">
                  <a:spcBef>
                    <a:spcPct val="20000"/>
                  </a:spcBef>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4pPr>
                <a:lvl5pPr marL="2057400" indent="-228600" defTabSz="911225">
                  <a:spcBef>
                    <a:spcPct val="20000"/>
                  </a:spcBef>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9pPr>
              </a:lstStyle>
              <a:p>
                <a:pPr algn="ctr" fontAlgn="base">
                  <a:spcBef>
                    <a:spcPct val="0"/>
                  </a:spcBef>
                  <a:spcAft>
                    <a:spcPct val="0"/>
                  </a:spcAft>
                  <a:buFont typeface="Arial" panose="020B0604020202020204" pitchFamily="34" charset="0"/>
                  <a:buNone/>
                </a:pPr>
                <a:r>
                  <a:rPr lang="en-US" altLang="zh-CN" sz="900" b="1">
                    <a:latin typeface="Arial Narrow" panose="020B0606020202030204" pitchFamily="34" charset="0"/>
                    <a:ea typeface="微软雅黑" panose="020B0503020204020204" charset="-122"/>
                  </a:rPr>
                  <a:t>2019.Q2</a:t>
                </a:r>
              </a:p>
            </p:txBody>
          </p:sp>
          <p:grpSp>
            <p:nvGrpSpPr>
              <p:cNvPr id="101" name="椭圆 158"/>
              <p:cNvGrpSpPr/>
              <p:nvPr/>
            </p:nvGrpSpPr>
            <p:grpSpPr bwMode="auto">
              <a:xfrm>
                <a:off x="2154846" y="926223"/>
                <a:ext cx="101477" cy="122955"/>
                <a:chOff x="0" y="0"/>
                <a:chExt cx="103632" cy="158496"/>
              </a:xfrm>
            </p:grpSpPr>
            <p:pic>
              <p:nvPicPr>
                <p:cNvPr id="138" name="椭圆 158"/>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03632" cy="158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 name="Text Box 32"/>
                <p:cNvSpPr txBox="1">
                  <a:spLocks noChangeArrowheads="1"/>
                </p:cNvSpPr>
                <p:nvPr/>
              </p:nvSpPr>
              <p:spPr bwMode="auto">
                <a:xfrm>
                  <a:off x="12980" y="20931"/>
                  <a:ext cx="74958" cy="1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354" tIns="0" rIns="86354" bIns="43178"/>
                <a:lstStyle>
                  <a:lvl1pPr defTabSz="684530">
                    <a:spcBef>
                      <a:spcPct val="20000"/>
                    </a:spcBef>
                    <a:buFont typeface="Arial" panose="020B0604020202020204" pitchFamily="34" charset="0"/>
                    <a:buChar char="•"/>
                    <a:defRPr sz="2800">
                      <a:solidFill>
                        <a:schemeClr val="tx1"/>
                      </a:solidFill>
                      <a:latin typeface="Arial" panose="020B0604020202020204" pitchFamily="34" charset="0"/>
                      <a:ea typeface="方正书宋_GBK"/>
                      <a:cs typeface="方正书宋_GBK"/>
                      <a:sym typeface="Arial" panose="020B0604020202020204" pitchFamily="34" charset="0"/>
                    </a:defRPr>
                  </a:lvl1pPr>
                  <a:lvl2pPr marL="742950" indent="-285750" defTabSz="684530">
                    <a:spcBef>
                      <a:spcPct val="20000"/>
                    </a:spcBef>
                    <a:buFont typeface="Arial" panose="020B0604020202020204" pitchFamily="34" charset="0"/>
                    <a:buChar char="–"/>
                    <a:defRPr sz="2400">
                      <a:solidFill>
                        <a:schemeClr val="tx1"/>
                      </a:solidFill>
                      <a:latin typeface="Arial" panose="020B0604020202020204" pitchFamily="34" charset="0"/>
                      <a:ea typeface="方正书宋_GBK"/>
                      <a:cs typeface="方正书宋_GBK"/>
                      <a:sym typeface="Arial" panose="020B0604020202020204" pitchFamily="34" charset="0"/>
                    </a:defRPr>
                  </a:lvl2pPr>
                  <a:lvl3pPr marL="1143000" indent="-228600" defTabSz="684530">
                    <a:spcBef>
                      <a:spcPct val="20000"/>
                    </a:spcBef>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3pPr>
                  <a:lvl4pPr marL="1600200" indent="-228600" defTabSz="684530">
                    <a:spcBef>
                      <a:spcPct val="20000"/>
                    </a:spcBef>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4pPr>
                  <a:lvl5pPr marL="2057400" indent="-228600" defTabSz="684530">
                    <a:spcBef>
                      <a:spcPct val="20000"/>
                    </a:spcBef>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9pPr>
                </a:lstStyle>
                <a:p>
                  <a:pPr algn="ctr" eaLnBrk="0" fontAlgn="base" hangingPunct="0">
                    <a:spcBef>
                      <a:spcPct val="0"/>
                    </a:spcBef>
                    <a:spcAft>
                      <a:spcPct val="0"/>
                    </a:spcAft>
                    <a:buFont typeface="Arial" panose="020B0604020202020204" pitchFamily="34" charset="0"/>
                    <a:buNone/>
                  </a:pPr>
                  <a:endParaRPr lang="zh-CN" altLang="en-US" sz="800">
                    <a:latin typeface="Arial Narrow" panose="020B0606020202030204" pitchFamily="34" charset="0"/>
                    <a:ea typeface="微软雅黑" panose="020B0503020204020204" charset="-122"/>
                  </a:endParaRPr>
                </a:p>
              </p:txBody>
            </p:sp>
          </p:grpSp>
          <p:pic>
            <p:nvPicPr>
              <p:cNvPr id="102" name="图片 2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649534" y="1283165"/>
                <a:ext cx="732172" cy="495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 name="组合 24"/>
              <p:cNvGrpSpPr/>
              <p:nvPr/>
            </p:nvGrpSpPr>
            <p:grpSpPr bwMode="auto">
              <a:xfrm>
                <a:off x="6106720" y="1317153"/>
                <a:ext cx="563852" cy="363885"/>
                <a:chOff x="0" y="0"/>
                <a:chExt cx="751803" cy="485180"/>
              </a:xfrm>
            </p:grpSpPr>
            <p:sp>
              <p:nvSpPr>
                <p:cNvPr id="135" name="矩形 122"/>
                <p:cNvSpPr>
                  <a:spLocks noChangeArrowheads="1"/>
                </p:cNvSpPr>
                <p:nvPr/>
              </p:nvSpPr>
              <p:spPr bwMode="auto">
                <a:xfrm>
                  <a:off x="11508" y="767"/>
                  <a:ext cx="252863" cy="484398"/>
                </a:xfrm>
                <a:prstGeom prst="rect">
                  <a:avLst/>
                </a:prstGeom>
                <a:gradFill rotWithShape="1">
                  <a:gsLst>
                    <a:gs pos="0">
                      <a:srgbClr val="AE4845"/>
                    </a:gs>
                    <a:gs pos="49001">
                      <a:srgbClr val="ECF0F6"/>
                    </a:gs>
                    <a:gs pos="83000">
                      <a:srgbClr val="F7F9FB"/>
                    </a:gs>
                    <a:gs pos="100000">
                      <a:srgbClr val="C4BD97"/>
                    </a:gs>
                  </a:gsLst>
                  <a:lin ang="2700000" scaled="1"/>
                </a:gradFill>
                <a:ln w="28575">
                  <a:solidFill>
                    <a:srgbClr val="C00000"/>
                  </a:solidFill>
                  <a:miter lim="800000"/>
                </a:ln>
                <a:effectLst>
                  <a:outerShdw dist="38100" dir="10800000" algn="ctr" rotWithShape="0">
                    <a:srgbClr val="000000">
                      <a:alpha val="37000"/>
                    </a:srgbClr>
                  </a:outerShdw>
                </a:effectLst>
              </p:spPr>
              <p:txBody>
                <a:bodyPr anchor="ctr"/>
                <a:lstStyle>
                  <a:lvl1pPr>
                    <a:spcBef>
                      <a:spcPct val="20000"/>
                    </a:spcBef>
                    <a:buFont typeface="Arial" panose="020B0604020202020204" pitchFamily="34" charset="0"/>
                    <a:buChar char="•"/>
                    <a:defRPr sz="2800">
                      <a:solidFill>
                        <a:schemeClr val="tx1"/>
                      </a:solidFill>
                      <a:latin typeface="Arial" panose="020B0604020202020204" pitchFamily="34" charset="0"/>
                      <a:ea typeface="方正书宋_GBK"/>
                      <a:cs typeface="方正书宋_GBK"/>
                      <a:sym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ea typeface="方正书宋_GBK"/>
                      <a:cs typeface="方正书宋_GBK"/>
                      <a:sym typeface="Arial" panose="020B0604020202020204" pitchFamily="34" charset="0"/>
                    </a:defRPr>
                  </a:lvl2pPr>
                  <a:lvl3pPr marL="1143000" indent="-228600">
                    <a:spcBef>
                      <a:spcPct val="20000"/>
                    </a:spcBef>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9pPr>
                </a:lstStyle>
                <a:p>
                  <a:pPr algn="ctr" eaLnBrk="0" fontAlgn="base" hangingPunct="0">
                    <a:spcBef>
                      <a:spcPct val="0"/>
                    </a:spcBef>
                    <a:spcAft>
                      <a:spcPct val="0"/>
                    </a:spcAft>
                    <a:buFont typeface="Arial" panose="020B0604020202020204" pitchFamily="34" charset="0"/>
                    <a:buNone/>
                  </a:pPr>
                  <a:endParaRPr lang="en-US" altLang="zh-CN" sz="1000">
                    <a:latin typeface="Arial Narrow" panose="020B0606020202030204" pitchFamily="34" charset="0"/>
                    <a:ea typeface="微软雅黑" panose="020B0503020204020204" charset="-122"/>
                  </a:endParaRPr>
                </a:p>
              </p:txBody>
            </p:sp>
            <p:pic>
              <p:nvPicPr>
                <p:cNvPr id="136" name="Picture 2" descr="â5Gâçå¾çæç´¢ç»æ"/>
                <p:cNvPicPr>
                  <a:picLocks noChangeAspect="1" noChangeArrowheads="1"/>
                </p:cNvPicPr>
                <p:nvPr/>
              </p:nvPicPr>
              <p:blipFill>
                <a:blip r:embed="rId16">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0" y="30127"/>
                  <a:ext cx="527814" cy="397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 name="Picture 6" descr="âhuawei logoâçå¾çæç´¢ç»æ"/>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01116" y="43687"/>
                  <a:ext cx="350687" cy="397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4" name="文本框 91"/>
              <p:cNvSpPr txBox="1">
                <a:spLocks noChangeArrowheads="1"/>
              </p:cNvSpPr>
              <p:nvPr/>
            </p:nvSpPr>
            <p:spPr bwMode="auto">
              <a:xfrm>
                <a:off x="5855751" y="1853441"/>
                <a:ext cx="851859" cy="19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4530">
                  <a:spcBef>
                    <a:spcPct val="20000"/>
                  </a:spcBef>
                  <a:buFont typeface="Arial" panose="020B0604020202020204" pitchFamily="34" charset="0"/>
                  <a:buChar char="•"/>
                  <a:defRPr sz="2800">
                    <a:solidFill>
                      <a:schemeClr val="tx1"/>
                    </a:solidFill>
                    <a:latin typeface="Arial" panose="020B0604020202020204" pitchFamily="34" charset="0"/>
                    <a:ea typeface="方正书宋_GBK"/>
                    <a:cs typeface="方正书宋_GBK"/>
                    <a:sym typeface="Arial" panose="020B0604020202020204" pitchFamily="34" charset="0"/>
                  </a:defRPr>
                </a:lvl1pPr>
                <a:lvl2pPr marL="742950" indent="-285750" defTabSz="684530">
                  <a:spcBef>
                    <a:spcPct val="20000"/>
                  </a:spcBef>
                  <a:buFont typeface="Arial" panose="020B0604020202020204" pitchFamily="34" charset="0"/>
                  <a:buChar char="–"/>
                  <a:defRPr sz="2400">
                    <a:solidFill>
                      <a:schemeClr val="tx1"/>
                    </a:solidFill>
                    <a:latin typeface="Arial" panose="020B0604020202020204" pitchFamily="34" charset="0"/>
                    <a:ea typeface="方正书宋_GBK"/>
                    <a:cs typeface="方正书宋_GBK"/>
                    <a:sym typeface="Arial" panose="020B0604020202020204" pitchFamily="34" charset="0"/>
                  </a:defRPr>
                </a:lvl2pPr>
                <a:lvl3pPr marL="1143000" indent="-228600" defTabSz="684530">
                  <a:spcBef>
                    <a:spcPct val="20000"/>
                  </a:spcBef>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3pPr>
                <a:lvl4pPr marL="1600200" indent="-228600" defTabSz="684530">
                  <a:spcBef>
                    <a:spcPct val="20000"/>
                  </a:spcBef>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4pPr>
                <a:lvl5pPr marL="2057400" indent="-228600" defTabSz="684530">
                  <a:spcBef>
                    <a:spcPct val="20000"/>
                  </a:spcBef>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9pPr>
              </a:lstStyle>
              <a:p>
                <a:pPr algn="ctr" eaLnBrk="0" fontAlgn="base" hangingPunct="0">
                  <a:spcBef>
                    <a:spcPct val="0"/>
                  </a:spcBef>
                  <a:spcAft>
                    <a:spcPct val="0"/>
                  </a:spcAft>
                  <a:buFont typeface="Arial" panose="020B0604020202020204" pitchFamily="34" charset="0"/>
                  <a:buNone/>
                </a:pPr>
                <a:r>
                  <a:rPr lang="en-US" altLang="zh-CN" sz="800" dirty="0">
                    <a:latin typeface="Arial Narrow" panose="020B0606020202030204" pitchFamily="34" charset="0"/>
                    <a:ea typeface="微软雅黑" panose="020B0503020204020204" charset="-122"/>
                  </a:rPr>
                  <a:t>HUAWEI</a:t>
                </a:r>
              </a:p>
            </p:txBody>
          </p:sp>
          <p:sp>
            <p:nvSpPr>
              <p:cNvPr id="105" name="文本框 92"/>
              <p:cNvSpPr txBox="1">
                <a:spLocks noChangeArrowheads="1"/>
              </p:cNvSpPr>
              <p:nvPr/>
            </p:nvSpPr>
            <p:spPr bwMode="auto">
              <a:xfrm>
                <a:off x="2513605" y="1847283"/>
                <a:ext cx="1039952" cy="262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4530">
                  <a:spcBef>
                    <a:spcPct val="20000"/>
                  </a:spcBef>
                  <a:buFont typeface="Arial" panose="020B0604020202020204" pitchFamily="34" charset="0"/>
                  <a:buChar char="•"/>
                  <a:defRPr sz="2800">
                    <a:solidFill>
                      <a:schemeClr val="tx1"/>
                    </a:solidFill>
                    <a:latin typeface="Arial" panose="020B0604020202020204" pitchFamily="34" charset="0"/>
                    <a:ea typeface="方正书宋_GBK"/>
                    <a:cs typeface="方正书宋_GBK"/>
                    <a:sym typeface="Arial" panose="020B0604020202020204" pitchFamily="34" charset="0"/>
                  </a:defRPr>
                </a:lvl1pPr>
                <a:lvl2pPr marL="742950" indent="-285750" defTabSz="684530">
                  <a:spcBef>
                    <a:spcPct val="20000"/>
                  </a:spcBef>
                  <a:buFont typeface="Arial" panose="020B0604020202020204" pitchFamily="34" charset="0"/>
                  <a:buChar char="–"/>
                  <a:defRPr sz="2400">
                    <a:solidFill>
                      <a:schemeClr val="tx1"/>
                    </a:solidFill>
                    <a:latin typeface="Arial" panose="020B0604020202020204" pitchFamily="34" charset="0"/>
                    <a:ea typeface="方正书宋_GBK"/>
                    <a:cs typeface="方正书宋_GBK"/>
                    <a:sym typeface="Arial" panose="020B0604020202020204" pitchFamily="34" charset="0"/>
                  </a:defRPr>
                </a:lvl2pPr>
                <a:lvl3pPr marL="1143000" indent="-228600" defTabSz="684530">
                  <a:spcBef>
                    <a:spcPct val="20000"/>
                  </a:spcBef>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3pPr>
                <a:lvl4pPr marL="1600200" indent="-228600" defTabSz="684530">
                  <a:spcBef>
                    <a:spcPct val="20000"/>
                  </a:spcBef>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4pPr>
                <a:lvl5pPr marL="2057400" indent="-228600" defTabSz="684530">
                  <a:spcBef>
                    <a:spcPct val="20000"/>
                  </a:spcBef>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9pPr>
              </a:lstStyle>
              <a:p>
                <a:pPr algn="ctr" eaLnBrk="0" fontAlgn="base" hangingPunct="0">
                  <a:spcBef>
                    <a:spcPct val="0"/>
                  </a:spcBef>
                  <a:spcAft>
                    <a:spcPct val="0"/>
                  </a:spcAft>
                  <a:buFont typeface="Arial" panose="020B0604020202020204" pitchFamily="34" charset="0"/>
                  <a:buNone/>
                </a:pPr>
                <a:r>
                  <a:rPr lang="en-US" altLang="zh-CN" sz="800">
                    <a:latin typeface="Arial Narrow" panose="020B0606020202030204" pitchFamily="34" charset="0"/>
                    <a:ea typeface="微软雅黑" panose="020B0503020204020204" charset="-122"/>
                  </a:rPr>
                  <a:t>Mate 20X</a:t>
                </a:r>
                <a:r>
                  <a:rPr lang="zh-CN" altLang="en-US" sz="800">
                    <a:latin typeface="Arial Narrow" panose="020B0606020202030204" pitchFamily="34" charset="0"/>
                    <a:ea typeface="微软雅黑" panose="020B0503020204020204" charset="-122"/>
                  </a:rPr>
                  <a:t>（</a:t>
                </a:r>
                <a:r>
                  <a:rPr lang="en-US" altLang="zh-CN" sz="800">
                    <a:latin typeface="Arial Narrow" panose="020B0606020202030204" pitchFamily="34" charset="0"/>
                    <a:ea typeface="微软雅黑" panose="020B0503020204020204" charset="-122"/>
                  </a:rPr>
                  <a:t>5G</a:t>
                </a:r>
                <a:r>
                  <a:rPr lang="zh-CN" altLang="en-US" sz="800">
                    <a:latin typeface="Arial Narrow" panose="020B0606020202030204" pitchFamily="34" charset="0"/>
                    <a:ea typeface="微软雅黑" panose="020B0503020204020204" charset="-122"/>
                  </a:rPr>
                  <a:t>）</a:t>
                </a:r>
                <a:endParaRPr lang="en-US" altLang="zh-CN" sz="800">
                  <a:latin typeface="Arial Narrow" panose="020B0606020202030204" pitchFamily="34" charset="0"/>
                  <a:ea typeface="微软雅黑" panose="020B0503020204020204" charset="-122"/>
                </a:endParaRPr>
              </a:p>
            </p:txBody>
          </p:sp>
          <p:sp>
            <p:nvSpPr>
              <p:cNvPr id="106" name="文本框 93"/>
              <p:cNvSpPr txBox="1">
                <a:spLocks noChangeArrowheads="1"/>
              </p:cNvSpPr>
              <p:nvPr/>
            </p:nvSpPr>
            <p:spPr bwMode="auto">
              <a:xfrm>
                <a:off x="4803364" y="1838662"/>
                <a:ext cx="865849" cy="26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4530">
                  <a:spcBef>
                    <a:spcPct val="20000"/>
                  </a:spcBef>
                  <a:buFont typeface="Arial" panose="020B0604020202020204" pitchFamily="34" charset="0"/>
                  <a:buChar char="•"/>
                  <a:defRPr sz="2800">
                    <a:solidFill>
                      <a:schemeClr val="tx1"/>
                    </a:solidFill>
                    <a:latin typeface="Arial" panose="020B0604020202020204" pitchFamily="34" charset="0"/>
                    <a:ea typeface="方正书宋_GBK"/>
                    <a:cs typeface="方正书宋_GBK"/>
                    <a:sym typeface="Arial" panose="020B0604020202020204" pitchFamily="34" charset="0"/>
                  </a:defRPr>
                </a:lvl1pPr>
                <a:lvl2pPr marL="742950" indent="-285750" defTabSz="684530">
                  <a:spcBef>
                    <a:spcPct val="20000"/>
                  </a:spcBef>
                  <a:buFont typeface="Arial" panose="020B0604020202020204" pitchFamily="34" charset="0"/>
                  <a:buChar char="–"/>
                  <a:defRPr sz="2400">
                    <a:solidFill>
                      <a:schemeClr val="tx1"/>
                    </a:solidFill>
                    <a:latin typeface="Arial" panose="020B0604020202020204" pitchFamily="34" charset="0"/>
                    <a:ea typeface="方正书宋_GBK"/>
                    <a:cs typeface="方正书宋_GBK"/>
                    <a:sym typeface="Arial" panose="020B0604020202020204" pitchFamily="34" charset="0"/>
                  </a:defRPr>
                </a:lvl2pPr>
                <a:lvl3pPr marL="1143000" indent="-228600" defTabSz="684530">
                  <a:spcBef>
                    <a:spcPct val="20000"/>
                  </a:spcBef>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3pPr>
                <a:lvl4pPr marL="1600200" indent="-228600" defTabSz="684530">
                  <a:spcBef>
                    <a:spcPct val="20000"/>
                  </a:spcBef>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4pPr>
                <a:lvl5pPr marL="2057400" indent="-228600" defTabSz="684530">
                  <a:spcBef>
                    <a:spcPct val="20000"/>
                  </a:spcBef>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9pPr>
              </a:lstStyle>
              <a:p>
                <a:pPr algn="ctr" eaLnBrk="0" fontAlgn="base" hangingPunct="0">
                  <a:spcBef>
                    <a:spcPct val="0"/>
                  </a:spcBef>
                  <a:spcAft>
                    <a:spcPct val="0"/>
                  </a:spcAft>
                  <a:buFont typeface="Arial" panose="020B0604020202020204" pitchFamily="34" charset="0"/>
                  <a:buNone/>
                </a:pPr>
                <a:r>
                  <a:rPr lang="en-US" altLang="zh-CN" sz="800">
                    <a:latin typeface="Arial Narrow" panose="020B0606020202030204" pitchFamily="34" charset="0"/>
                    <a:ea typeface="微软雅黑" panose="020B0503020204020204" charset="-122"/>
                  </a:rPr>
                  <a:t>MATE X</a:t>
                </a:r>
              </a:p>
            </p:txBody>
          </p:sp>
          <p:pic>
            <p:nvPicPr>
              <p:cNvPr id="107" name="Picture 2" descr="http://www.idealdimension.com.cn/images/Partner/Intel.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621455" y="680894"/>
                <a:ext cx="415334" cy="287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 name="文本框 307"/>
              <p:cNvSpPr txBox="1">
                <a:spLocks noChangeArrowheads="1"/>
              </p:cNvSpPr>
              <p:nvPr/>
            </p:nvSpPr>
            <p:spPr bwMode="auto">
              <a:xfrm>
                <a:off x="5179087" y="101067"/>
                <a:ext cx="1431286" cy="30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34" tIns="34267" rIns="68534" bIns="34267">
                <a:spAutoFit/>
              </a:bodyPr>
              <a:lstStyle>
                <a:lvl1pPr defTabSz="913130">
                  <a:spcBef>
                    <a:spcPct val="20000"/>
                  </a:spcBef>
                  <a:buFont typeface="Arial" panose="020B0604020202020204" pitchFamily="34" charset="0"/>
                  <a:buChar char="•"/>
                  <a:defRPr sz="2800">
                    <a:solidFill>
                      <a:schemeClr val="tx1"/>
                    </a:solidFill>
                    <a:latin typeface="Arial" panose="020B0604020202020204" pitchFamily="34" charset="0"/>
                    <a:ea typeface="方正书宋_GBK"/>
                    <a:cs typeface="方正书宋_GBK"/>
                    <a:sym typeface="Arial" panose="020B0604020202020204" pitchFamily="34" charset="0"/>
                  </a:defRPr>
                </a:lvl1pPr>
                <a:lvl2pPr marL="742950" indent="-285750" defTabSz="913130">
                  <a:spcBef>
                    <a:spcPct val="20000"/>
                  </a:spcBef>
                  <a:buFont typeface="Arial" panose="020B0604020202020204" pitchFamily="34" charset="0"/>
                  <a:buChar char="–"/>
                  <a:defRPr sz="2400">
                    <a:solidFill>
                      <a:schemeClr val="tx1"/>
                    </a:solidFill>
                    <a:latin typeface="Arial" panose="020B0604020202020204" pitchFamily="34" charset="0"/>
                    <a:ea typeface="方正书宋_GBK"/>
                    <a:cs typeface="方正书宋_GBK"/>
                    <a:sym typeface="Arial" panose="020B0604020202020204" pitchFamily="34" charset="0"/>
                  </a:defRPr>
                </a:lvl2pPr>
                <a:lvl3pPr marL="1143000" indent="-228600" defTabSz="913130">
                  <a:spcBef>
                    <a:spcPct val="20000"/>
                  </a:spcBef>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3pPr>
                <a:lvl4pPr marL="1600200" indent="-228600" defTabSz="913130">
                  <a:spcBef>
                    <a:spcPct val="20000"/>
                  </a:spcBef>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4pPr>
                <a:lvl5pPr marL="2057400" indent="-228600" defTabSz="913130">
                  <a:spcBef>
                    <a:spcPct val="20000"/>
                  </a:spcBef>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5pPr>
                <a:lvl6pPr marL="2514600" indent="-228600" defTabSz="91313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6pPr>
                <a:lvl7pPr marL="2971800" indent="-228600" defTabSz="91313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7pPr>
                <a:lvl8pPr marL="3429000" indent="-228600" defTabSz="91313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8pPr>
                <a:lvl9pPr marL="3886200" indent="-228600" defTabSz="91313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9pPr>
              </a:lstStyle>
              <a:p>
                <a:pPr eaLnBrk="0" fontAlgn="base" hangingPunct="0">
                  <a:spcBef>
                    <a:spcPct val="0"/>
                  </a:spcBef>
                  <a:spcAft>
                    <a:spcPct val="0"/>
                  </a:spcAft>
                  <a:buFont typeface="Arial" panose="020B0604020202020204" pitchFamily="34" charset="0"/>
                  <a:buNone/>
                </a:pPr>
                <a:r>
                  <a:rPr lang="en-US" altLang="zh-CN" sz="1000" dirty="0">
                    <a:latin typeface="Arial Narrow" panose="020B0606020202030204" pitchFamily="34" charset="0"/>
                    <a:ea typeface="微软雅黑" panose="020B0503020204020204" charset="-122"/>
                  </a:rPr>
                  <a:t>Qualcomm X55 NSA/SA</a:t>
                </a:r>
                <a:r>
                  <a:rPr lang="zh-CN" altLang="en-US" sz="1000" dirty="0">
                    <a:latin typeface="Arial Narrow" panose="020B0606020202030204" pitchFamily="34" charset="0"/>
                    <a:ea typeface="微软雅黑" panose="020B0503020204020204" charset="-122"/>
                  </a:rPr>
                  <a:t> </a:t>
                </a:r>
                <a:r>
                  <a:rPr lang="en-US" altLang="zh-CN" sz="1000" dirty="0">
                    <a:latin typeface="Arial Narrow" panose="020B0606020202030204" pitchFamily="34" charset="0"/>
                    <a:ea typeface="微软雅黑" panose="020B0503020204020204" charset="-122"/>
                  </a:rPr>
                  <a:t>Dual (TBA)</a:t>
                </a:r>
              </a:p>
            </p:txBody>
          </p:sp>
          <p:sp>
            <p:nvSpPr>
              <p:cNvPr id="109" name="文本框 307"/>
              <p:cNvSpPr txBox="1">
                <a:spLocks noChangeArrowheads="1"/>
              </p:cNvSpPr>
              <p:nvPr/>
            </p:nvSpPr>
            <p:spPr bwMode="auto">
              <a:xfrm>
                <a:off x="5137603" y="414319"/>
                <a:ext cx="1532969" cy="182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34" tIns="34267" rIns="68534" bIns="34267">
                <a:spAutoFit/>
              </a:bodyPr>
              <a:lstStyle>
                <a:lvl1pPr defTabSz="913130">
                  <a:spcBef>
                    <a:spcPct val="20000"/>
                  </a:spcBef>
                  <a:buFont typeface="Arial" panose="020B0604020202020204" pitchFamily="34" charset="0"/>
                  <a:buChar char="•"/>
                  <a:defRPr sz="2800">
                    <a:solidFill>
                      <a:schemeClr val="tx1"/>
                    </a:solidFill>
                    <a:latin typeface="Arial" panose="020B0604020202020204" pitchFamily="34" charset="0"/>
                    <a:ea typeface="方正书宋_GBK"/>
                    <a:cs typeface="方正书宋_GBK"/>
                    <a:sym typeface="Arial" panose="020B0604020202020204" pitchFamily="34" charset="0"/>
                  </a:defRPr>
                </a:lvl1pPr>
                <a:lvl2pPr marL="742950" indent="-285750" defTabSz="913130">
                  <a:spcBef>
                    <a:spcPct val="20000"/>
                  </a:spcBef>
                  <a:buFont typeface="Arial" panose="020B0604020202020204" pitchFamily="34" charset="0"/>
                  <a:buChar char="–"/>
                  <a:defRPr sz="2400">
                    <a:solidFill>
                      <a:schemeClr val="tx1"/>
                    </a:solidFill>
                    <a:latin typeface="Arial" panose="020B0604020202020204" pitchFamily="34" charset="0"/>
                    <a:ea typeface="方正书宋_GBK"/>
                    <a:cs typeface="方正书宋_GBK"/>
                    <a:sym typeface="Arial" panose="020B0604020202020204" pitchFamily="34" charset="0"/>
                  </a:defRPr>
                </a:lvl2pPr>
                <a:lvl3pPr marL="1143000" indent="-228600" defTabSz="913130">
                  <a:spcBef>
                    <a:spcPct val="20000"/>
                  </a:spcBef>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3pPr>
                <a:lvl4pPr marL="1600200" indent="-228600" defTabSz="913130">
                  <a:spcBef>
                    <a:spcPct val="20000"/>
                  </a:spcBef>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4pPr>
                <a:lvl5pPr marL="2057400" indent="-228600" defTabSz="913130">
                  <a:spcBef>
                    <a:spcPct val="20000"/>
                  </a:spcBef>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5pPr>
                <a:lvl6pPr marL="2514600" indent="-228600" defTabSz="91313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6pPr>
                <a:lvl7pPr marL="2971800" indent="-228600" defTabSz="91313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7pPr>
                <a:lvl8pPr marL="3429000" indent="-228600" defTabSz="91313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8pPr>
                <a:lvl9pPr marL="3886200" indent="-228600" defTabSz="91313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9pPr>
              </a:lstStyle>
              <a:p>
                <a:pPr eaLnBrk="0" fontAlgn="base" hangingPunct="0">
                  <a:spcBef>
                    <a:spcPct val="0"/>
                  </a:spcBef>
                  <a:spcAft>
                    <a:spcPct val="0"/>
                  </a:spcAft>
                  <a:buFont typeface="Arial" panose="020B0604020202020204" pitchFamily="34" charset="0"/>
                  <a:buNone/>
                </a:pPr>
                <a:r>
                  <a:rPr lang="en-US" altLang="zh-CN" sz="1000" dirty="0" err="1">
                    <a:latin typeface="Arial Narrow" panose="020B0606020202030204" pitchFamily="34" charset="0"/>
                    <a:ea typeface="微软雅黑" panose="020B0503020204020204" charset="-122"/>
                  </a:rPr>
                  <a:t>Exynos</a:t>
                </a:r>
                <a:r>
                  <a:rPr lang="en-US" altLang="zh-CN" sz="1000" dirty="0">
                    <a:latin typeface="Arial Narrow" panose="020B0606020202030204" pitchFamily="34" charset="0"/>
                    <a:ea typeface="微软雅黑" panose="020B0503020204020204" charset="-122"/>
                  </a:rPr>
                  <a:t> 5110 NSA only</a:t>
                </a:r>
              </a:p>
            </p:txBody>
          </p:sp>
          <p:sp>
            <p:nvSpPr>
              <p:cNvPr id="110" name="文本框 307"/>
              <p:cNvSpPr txBox="1">
                <a:spLocks noChangeArrowheads="1"/>
              </p:cNvSpPr>
              <p:nvPr/>
            </p:nvSpPr>
            <p:spPr bwMode="auto">
              <a:xfrm>
                <a:off x="5152630" y="714641"/>
                <a:ext cx="1376345" cy="24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34" tIns="34267" rIns="68534" bIns="34267">
                <a:spAutoFit/>
              </a:bodyPr>
              <a:lstStyle>
                <a:lvl1pPr defTabSz="913130">
                  <a:spcBef>
                    <a:spcPct val="20000"/>
                  </a:spcBef>
                  <a:buFont typeface="Arial" panose="020B0604020202020204" pitchFamily="34" charset="0"/>
                  <a:buChar char="•"/>
                  <a:defRPr sz="2800">
                    <a:solidFill>
                      <a:schemeClr val="tx1"/>
                    </a:solidFill>
                    <a:latin typeface="Arial" panose="020B0604020202020204" pitchFamily="34" charset="0"/>
                    <a:ea typeface="方正书宋_GBK"/>
                    <a:cs typeface="方正书宋_GBK"/>
                    <a:sym typeface="Arial" panose="020B0604020202020204" pitchFamily="34" charset="0"/>
                  </a:defRPr>
                </a:lvl1pPr>
                <a:lvl2pPr marL="742950" indent="-285750" defTabSz="913130">
                  <a:spcBef>
                    <a:spcPct val="20000"/>
                  </a:spcBef>
                  <a:buFont typeface="Arial" panose="020B0604020202020204" pitchFamily="34" charset="0"/>
                  <a:buChar char="–"/>
                  <a:defRPr sz="2400">
                    <a:solidFill>
                      <a:schemeClr val="tx1"/>
                    </a:solidFill>
                    <a:latin typeface="Arial" panose="020B0604020202020204" pitchFamily="34" charset="0"/>
                    <a:ea typeface="方正书宋_GBK"/>
                    <a:cs typeface="方正书宋_GBK"/>
                    <a:sym typeface="Arial" panose="020B0604020202020204" pitchFamily="34" charset="0"/>
                  </a:defRPr>
                </a:lvl2pPr>
                <a:lvl3pPr marL="1143000" indent="-228600" defTabSz="913130">
                  <a:spcBef>
                    <a:spcPct val="20000"/>
                  </a:spcBef>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3pPr>
                <a:lvl4pPr marL="1600200" indent="-228600" defTabSz="913130">
                  <a:spcBef>
                    <a:spcPct val="20000"/>
                  </a:spcBef>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4pPr>
                <a:lvl5pPr marL="2057400" indent="-228600" defTabSz="913130">
                  <a:spcBef>
                    <a:spcPct val="20000"/>
                  </a:spcBef>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5pPr>
                <a:lvl6pPr marL="2514600" indent="-228600" defTabSz="91313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6pPr>
                <a:lvl7pPr marL="2971800" indent="-228600" defTabSz="91313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7pPr>
                <a:lvl8pPr marL="3429000" indent="-228600" defTabSz="91313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8pPr>
                <a:lvl9pPr marL="3886200" indent="-228600" defTabSz="91313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9pPr>
              </a:lstStyle>
              <a:p>
                <a:pPr eaLnBrk="0" fontAlgn="base" hangingPunct="0">
                  <a:lnSpc>
                    <a:spcPct val="150000"/>
                  </a:lnSpc>
                  <a:spcBef>
                    <a:spcPct val="0"/>
                  </a:spcBef>
                  <a:spcAft>
                    <a:spcPct val="0"/>
                  </a:spcAft>
                  <a:buFont typeface="Arial" panose="020B0604020202020204" pitchFamily="34" charset="0"/>
                  <a:buNone/>
                </a:pPr>
                <a:r>
                  <a:rPr lang="en-US" altLang="zh-CN" sz="1000" dirty="0">
                    <a:latin typeface="Arial Narrow" panose="020B0606020202030204" pitchFamily="34" charset="0"/>
                    <a:ea typeface="微软雅黑" panose="020B0503020204020204" charset="-122"/>
                  </a:rPr>
                  <a:t>N/A</a:t>
                </a:r>
              </a:p>
            </p:txBody>
          </p:sp>
          <p:pic>
            <p:nvPicPr>
              <p:cNvPr id="111" name="图片 35"/>
              <p:cNvPicPr>
                <a:picLocks noChangeAspect="1" noChangeArrowheads="1"/>
              </p:cNvPicPr>
              <p:nvPr/>
            </p:nvPicPr>
            <p:blipFill>
              <a:blip r:embed="rId19">
                <a:extLst>
                  <a:ext uri="{28A0092B-C50C-407E-A947-70E740481C1C}">
                    <a14:useLocalDpi xmlns:a14="http://schemas.microsoft.com/office/drawing/2010/main" val="0"/>
                  </a:ext>
                </a:extLst>
              </a:blip>
              <a:srcRect l="22719" r="22333"/>
              <a:stretch>
                <a:fillRect/>
              </a:stretch>
            </p:blipFill>
            <p:spPr bwMode="auto">
              <a:xfrm>
                <a:off x="1298560" y="2118402"/>
                <a:ext cx="783482" cy="670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 name="文本框 99"/>
              <p:cNvSpPr txBox="1">
                <a:spLocks noChangeArrowheads="1"/>
              </p:cNvSpPr>
              <p:nvPr/>
            </p:nvSpPr>
            <p:spPr bwMode="auto">
              <a:xfrm>
                <a:off x="313576" y="1778411"/>
                <a:ext cx="831904" cy="27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84530">
                  <a:spcBef>
                    <a:spcPct val="20000"/>
                  </a:spcBef>
                  <a:buFont typeface="Arial" panose="020B0604020202020204" pitchFamily="34" charset="0"/>
                  <a:buChar char="•"/>
                  <a:defRPr sz="2800">
                    <a:solidFill>
                      <a:schemeClr val="tx1"/>
                    </a:solidFill>
                    <a:latin typeface="Arial" panose="020B0604020202020204" pitchFamily="34" charset="0"/>
                    <a:ea typeface="方正书宋_GBK"/>
                    <a:cs typeface="方正书宋_GBK"/>
                    <a:sym typeface="Arial" panose="020B0604020202020204" pitchFamily="34" charset="0"/>
                  </a:defRPr>
                </a:lvl1pPr>
                <a:lvl2pPr marL="742950" indent="-285750" defTabSz="684530">
                  <a:spcBef>
                    <a:spcPct val="20000"/>
                  </a:spcBef>
                  <a:buFont typeface="Arial" panose="020B0604020202020204" pitchFamily="34" charset="0"/>
                  <a:buChar char="–"/>
                  <a:defRPr sz="2400">
                    <a:solidFill>
                      <a:schemeClr val="tx1"/>
                    </a:solidFill>
                    <a:latin typeface="Arial" panose="020B0604020202020204" pitchFamily="34" charset="0"/>
                    <a:ea typeface="方正书宋_GBK"/>
                    <a:cs typeface="方正书宋_GBK"/>
                    <a:sym typeface="Arial" panose="020B0604020202020204" pitchFamily="34" charset="0"/>
                  </a:defRPr>
                </a:lvl2pPr>
                <a:lvl3pPr marL="1143000" indent="-228600" defTabSz="684530">
                  <a:spcBef>
                    <a:spcPct val="20000"/>
                  </a:spcBef>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3pPr>
                <a:lvl4pPr marL="1600200" indent="-228600" defTabSz="684530">
                  <a:spcBef>
                    <a:spcPct val="20000"/>
                  </a:spcBef>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4pPr>
                <a:lvl5pPr marL="2057400" indent="-228600" defTabSz="684530">
                  <a:spcBef>
                    <a:spcPct val="20000"/>
                  </a:spcBef>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9pPr>
              </a:lstStyle>
              <a:p>
                <a:pPr algn="ctr" eaLnBrk="0" hangingPunct="0">
                  <a:lnSpc>
                    <a:spcPts val="1931"/>
                  </a:lnSpc>
                  <a:spcBef>
                    <a:spcPct val="0"/>
                  </a:spcBef>
                  <a:buNone/>
                </a:pPr>
                <a:r>
                  <a:rPr lang="en-US" altLang="zh-CN" sz="1600" b="1" dirty="0">
                    <a:latin typeface="Arial Narrow" panose="020B0606020202030204" pitchFamily="34" charset="0"/>
                    <a:ea typeface="微软雅黑" panose="020B0503020204020204" charset="-122"/>
                  </a:rPr>
                  <a:t>Handset</a:t>
                </a:r>
                <a:endParaRPr lang="en-US" altLang="zh-CN" sz="1000" b="1" dirty="0">
                  <a:latin typeface="Arial Narrow" panose="020B0606020202030204" pitchFamily="34" charset="0"/>
                  <a:ea typeface="微软雅黑" panose="020B0503020204020204" charset="-122"/>
                </a:endParaRPr>
              </a:p>
            </p:txBody>
          </p:sp>
          <p:pic>
            <p:nvPicPr>
              <p:cNvPr id="113" name="图片 37"/>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677203" y="1275930"/>
                <a:ext cx="371753" cy="556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 name="文本框 101"/>
              <p:cNvSpPr txBox="1">
                <a:spLocks noChangeArrowheads="1"/>
              </p:cNvSpPr>
              <p:nvPr/>
            </p:nvSpPr>
            <p:spPr bwMode="auto">
              <a:xfrm>
                <a:off x="997980" y="2789397"/>
                <a:ext cx="1385047" cy="277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4530">
                  <a:spcBef>
                    <a:spcPct val="20000"/>
                  </a:spcBef>
                  <a:buFont typeface="Arial" panose="020B0604020202020204" pitchFamily="34" charset="0"/>
                  <a:buChar char="•"/>
                  <a:defRPr sz="2800">
                    <a:solidFill>
                      <a:schemeClr val="tx1"/>
                    </a:solidFill>
                    <a:latin typeface="Arial" panose="020B0604020202020204" pitchFamily="34" charset="0"/>
                    <a:ea typeface="方正书宋_GBK"/>
                    <a:cs typeface="方正书宋_GBK"/>
                    <a:sym typeface="Arial" panose="020B0604020202020204" pitchFamily="34" charset="0"/>
                  </a:defRPr>
                </a:lvl1pPr>
                <a:lvl2pPr marL="742950" indent="-285750" defTabSz="684530">
                  <a:spcBef>
                    <a:spcPct val="20000"/>
                  </a:spcBef>
                  <a:buFont typeface="Arial" panose="020B0604020202020204" pitchFamily="34" charset="0"/>
                  <a:buChar char="–"/>
                  <a:defRPr sz="2400">
                    <a:solidFill>
                      <a:schemeClr val="tx1"/>
                    </a:solidFill>
                    <a:latin typeface="Arial" panose="020B0604020202020204" pitchFamily="34" charset="0"/>
                    <a:ea typeface="方正书宋_GBK"/>
                    <a:cs typeface="方正书宋_GBK"/>
                    <a:sym typeface="Arial" panose="020B0604020202020204" pitchFamily="34" charset="0"/>
                  </a:defRPr>
                </a:lvl2pPr>
                <a:lvl3pPr marL="1143000" indent="-228600" defTabSz="684530">
                  <a:spcBef>
                    <a:spcPct val="20000"/>
                  </a:spcBef>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3pPr>
                <a:lvl4pPr marL="1600200" indent="-228600" defTabSz="684530">
                  <a:spcBef>
                    <a:spcPct val="20000"/>
                  </a:spcBef>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4pPr>
                <a:lvl5pPr marL="2057400" indent="-228600" defTabSz="684530">
                  <a:spcBef>
                    <a:spcPct val="20000"/>
                  </a:spcBef>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9pPr>
              </a:lstStyle>
              <a:p>
                <a:pPr algn="ctr" eaLnBrk="0" fontAlgn="base" hangingPunct="0">
                  <a:spcBef>
                    <a:spcPct val="0"/>
                  </a:spcBef>
                  <a:spcAft>
                    <a:spcPct val="0"/>
                  </a:spcAft>
                  <a:buFont typeface="Arial" panose="020B0604020202020204" pitchFamily="34" charset="0"/>
                  <a:buNone/>
                </a:pPr>
                <a:r>
                  <a:rPr lang="en-US" altLang="zh-CN" sz="800" dirty="0">
                    <a:latin typeface="Arial Narrow" panose="020B0606020202030204" pitchFamily="34" charset="0"/>
                    <a:ea typeface="微软雅黑" panose="020B0503020204020204" charset="-122"/>
                  </a:rPr>
                  <a:t>SAMSUNG</a:t>
                </a:r>
                <a:r>
                  <a:rPr lang="zh-CN" altLang="en-US" sz="800" dirty="0">
                    <a:latin typeface="Arial Narrow" panose="020B0606020202030204" pitchFamily="34" charset="0"/>
                    <a:ea typeface="微软雅黑" panose="020B0503020204020204" charset="-122"/>
                  </a:rPr>
                  <a:t> </a:t>
                </a:r>
                <a:endParaRPr lang="en-US" altLang="zh-CN" sz="800" dirty="0">
                  <a:latin typeface="Arial Narrow" panose="020B0606020202030204" pitchFamily="34" charset="0"/>
                  <a:ea typeface="微软雅黑" panose="020B0503020204020204" charset="-122"/>
                </a:endParaRPr>
              </a:p>
              <a:p>
                <a:pPr algn="ctr" eaLnBrk="0" fontAlgn="base" hangingPunct="0">
                  <a:spcBef>
                    <a:spcPct val="0"/>
                  </a:spcBef>
                  <a:spcAft>
                    <a:spcPct val="0"/>
                  </a:spcAft>
                  <a:buFont typeface="Arial" panose="020B0604020202020204" pitchFamily="34" charset="0"/>
                  <a:buNone/>
                </a:pPr>
                <a:r>
                  <a:rPr lang="en-US" altLang="zh-CN" sz="800" dirty="0">
                    <a:latin typeface="Arial Narrow" panose="020B0606020202030204" pitchFamily="34" charset="0"/>
                    <a:ea typeface="微软雅黑" panose="020B0503020204020204" charset="-122"/>
                  </a:rPr>
                  <a:t>Galaxy S10 5G</a:t>
                </a:r>
              </a:p>
            </p:txBody>
          </p:sp>
          <p:grpSp>
            <p:nvGrpSpPr>
              <p:cNvPr id="115" name="组合 39"/>
              <p:cNvGrpSpPr>
                <a:grpSpLocks noChangeAspect="1"/>
              </p:cNvGrpSpPr>
              <p:nvPr/>
            </p:nvGrpSpPr>
            <p:grpSpPr bwMode="auto">
              <a:xfrm>
                <a:off x="3339202" y="2131499"/>
                <a:ext cx="906584" cy="688562"/>
                <a:chOff x="0" y="0"/>
                <a:chExt cx="3840986" cy="3819525"/>
              </a:xfrm>
            </p:grpSpPr>
            <p:pic>
              <p:nvPicPr>
                <p:cNvPr id="133" name="图片 40"/>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0" y="14288"/>
                  <a:ext cx="1924050" cy="379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 name="图片 4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945511" y="0"/>
                  <a:ext cx="1895475"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6" name="文本框 103"/>
              <p:cNvSpPr txBox="1">
                <a:spLocks noChangeArrowheads="1"/>
              </p:cNvSpPr>
              <p:nvPr/>
            </p:nvSpPr>
            <p:spPr bwMode="auto">
              <a:xfrm>
                <a:off x="3259758" y="2789397"/>
                <a:ext cx="985545" cy="277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4530">
                  <a:spcBef>
                    <a:spcPct val="20000"/>
                  </a:spcBef>
                  <a:buFont typeface="Arial" panose="020B0604020202020204" pitchFamily="34" charset="0"/>
                  <a:buChar char="•"/>
                  <a:defRPr sz="2800">
                    <a:solidFill>
                      <a:schemeClr val="tx1"/>
                    </a:solidFill>
                    <a:latin typeface="Arial" panose="020B0604020202020204" pitchFamily="34" charset="0"/>
                    <a:ea typeface="方正书宋_GBK"/>
                    <a:cs typeface="方正书宋_GBK"/>
                    <a:sym typeface="Arial" panose="020B0604020202020204" pitchFamily="34" charset="0"/>
                  </a:defRPr>
                </a:lvl1pPr>
                <a:lvl2pPr marL="742950" indent="-285750" defTabSz="684530">
                  <a:spcBef>
                    <a:spcPct val="20000"/>
                  </a:spcBef>
                  <a:buFont typeface="Arial" panose="020B0604020202020204" pitchFamily="34" charset="0"/>
                  <a:buChar char="–"/>
                  <a:defRPr sz="2400">
                    <a:solidFill>
                      <a:schemeClr val="tx1"/>
                    </a:solidFill>
                    <a:latin typeface="Arial" panose="020B0604020202020204" pitchFamily="34" charset="0"/>
                    <a:ea typeface="方正书宋_GBK"/>
                    <a:cs typeface="方正书宋_GBK"/>
                    <a:sym typeface="Arial" panose="020B0604020202020204" pitchFamily="34" charset="0"/>
                  </a:defRPr>
                </a:lvl2pPr>
                <a:lvl3pPr marL="1143000" indent="-228600" defTabSz="684530">
                  <a:spcBef>
                    <a:spcPct val="20000"/>
                  </a:spcBef>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3pPr>
                <a:lvl4pPr marL="1600200" indent="-228600" defTabSz="684530">
                  <a:spcBef>
                    <a:spcPct val="20000"/>
                  </a:spcBef>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4pPr>
                <a:lvl5pPr marL="2057400" indent="-228600" defTabSz="684530">
                  <a:spcBef>
                    <a:spcPct val="20000"/>
                  </a:spcBef>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9pPr>
              </a:lstStyle>
              <a:p>
                <a:pPr algn="ctr" eaLnBrk="0" fontAlgn="base" hangingPunct="0">
                  <a:spcBef>
                    <a:spcPct val="0"/>
                  </a:spcBef>
                  <a:spcAft>
                    <a:spcPct val="0"/>
                  </a:spcAft>
                  <a:buFont typeface="Arial" panose="020B0604020202020204" pitchFamily="34" charset="0"/>
                  <a:buNone/>
                </a:pPr>
                <a:r>
                  <a:rPr lang="en-US" altLang="zh-CN" sz="800" dirty="0">
                    <a:latin typeface="Arial Narrow" panose="020B0606020202030204" pitchFamily="34" charset="0"/>
                    <a:ea typeface="微软雅黑" panose="020B0503020204020204" charset="-122"/>
                  </a:rPr>
                  <a:t>MI</a:t>
                </a:r>
              </a:p>
              <a:p>
                <a:pPr algn="ctr" eaLnBrk="0" fontAlgn="base" hangingPunct="0">
                  <a:spcBef>
                    <a:spcPct val="0"/>
                  </a:spcBef>
                  <a:spcAft>
                    <a:spcPct val="0"/>
                  </a:spcAft>
                  <a:buFont typeface="Arial" panose="020B0604020202020204" pitchFamily="34" charset="0"/>
                  <a:buNone/>
                </a:pPr>
                <a:r>
                  <a:rPr lang="en-US" altLang="zh-CN" sz="800" dirty="0">
                    <a:latin typeface="Arial Narrow" panose="020B0606020202030204" pitchFamily="34" charset="0"/>
                    <a:ea typeface="微软雅黑" panose="020B0503020204020204" charset="-122"/>
                  </a:rPr>
                  <a:t>MIX 3 5G</a:t>
                </a:r>
              </a:p>
            </p:txBody>
          </p:sp>
          <p:pic>
            <p:nvPicPr>
              <p:cNvPr id="117" name="图片 4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422111" y="2131499"/>
                <a:ext cx="812011" cy="679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 name="文本框 44"/>
              <p:cNvSpPr txBox="1">
                <a:spLocks noChangeArrowheads="1"/>
              </p:cNvSpPr>
              <p:nvPr/>
            </p:nvSpPr>
            <p:spPr bwMode="auto">
              <a:xfrm>
                <a:off x="5276952" y="2790010"/>
                <a:ext cx="1095396" cy="277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Arial" panose="020B0604020202020204" pitchFamily="34" charset="0"/>
                    <a:ea typeface="方正书宋_GBK"/>
                    <a:cs typeface="方正书宋_GBK"/>
                    <a:sym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ea typeface="方正书宋_GBK"/>
                    <a:cs typeface="方正书宋_GBK"/>
                    <a:sym typeface="Arial" panose="020B0604020202020204" pitchFamily="34" charset="0"/>
                  </a:defRPr>
                </a:lvl2pPr>
                <a:lvl3pPr marL="1143000" indent="-228600">
                  <a:spcBef>
                    <a:spcPct val="20000"/>
                  </a:spcBef>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9pPr>
              </a:lstStyle>
              <a:p>
                <a:pPr algn="ctr" eaLnBrk="0" fontAlgn="base" hangingPunct="0">
                  <a:spcBef>
                    <a:spcPct val="0"/>
                  </a:spcBef>
                  <a:spcAft>
                    <a:spcPct val="0"/>
                  </a:spcAft>
                  <a:buFont typeface="Arial" panose="020B0604020202020204" pitchFamily="34" charset="0"/>
                  <a:buNone/>
                </a:pPr>
                <a:r>
                  <a:rPr lang="en-US" altLang="zh-CN" sz="800">
                    <a:latin typeface="Arial Narrow" panose="020B0606020202030204" pitchFamily="34" charset="0"/>
                    <a:ea typeface="微软雅黑" panose="020B0503020204020204" charset="-122"/>
                  </a:rPr>
                  <a:t>OPPO</a:t>
                </a:r>
              </a:p>
              <a:p>
                <a:pPr algn="ctr" eaLnBrk="0" fontAlgn="base" hangingPunct="0">
                  <a:spcBef>
                    <a:spcPct val="0"/>
                  </a:spcBef>
                  <a:spcAft>
                    <a:spcPct val="0"/>
                  </a:spcAft>
                  <a:buFont typeface="Arial" panose="020B0604020202020204" pitchFamily="34" charset="0"/>
                  <a:buNone/>
                </a:pPr>
                <a:r>
                  <a:rPr lang="en-US" altLang="zh-CN" sz="800">
                    <a:latin typeface="Arial Narrow" panose="020B0606020202030204" pitchFamily="34" charset="0"/>
                    <a:ea typeface="微软雅黑" panose="020B0503020204020204" charset="-122"/>
                  </a:rPr>
                  <a:t>Find X2 5G</a:t>
                </a:r>
                <a:endParaRPr lang="zh-CN" altLang="en-US" sz="800">
                  <a:latin typeface="Arial Narrow" panose="020B0606020202030204" pitchFamily="34" charset="0"/>
                  <a:ea typeface="微软雅黑" panose="020B0503020204020204" charset="-122"/>
                </a:endParaRPr>
              </a:p>
            </p:txBody>
          </p:sp>
          <p:sp>
            <p:nvSpPr>
              <p:cNvPr id="119" name="文本框 106"/>
              <p:cNvSpPr txBox="1">
                <a:spLocks noChangeArrowheads="1"/>
              </p:cNvSpPr>
              <p:nvPr/>
            </p:nvSpPr>
            <p:spPr bwMode="auto">
              <a:xfrm>
                <a:off x="4329245" y="2789397"/>
                <a:ext cx="1094359" cy="277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Arial" panose="020B0604020202020204" pitchFamily="34" charset="0"/>
                    <a:ea typeface="方正书宋_GBK"/>
                    <a:cs typeface="方正书宋_GBK"/>
                    <a:sym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ea typeface="方正书宋_GBK"/>
                    <a:cs typeface="方正书宋_GBK"/>
                    <a:sym typeface="Arial" panose="020B0604020202020204" pitchFamily="34" charset="0"/>
                  </a:defRPr>
                </a:lvl2pPr>
                <a:lvl3pPr marL="1143000" indent="-228600">
                  <a:spcBef>
                    <a:spcPct val="20000"/>
                  </a:spcBef>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9pPr>
              </a:lstStyle>
              <a:p>
                <a:pPr algn="ctr" eaLnBrk="0" fontAlgn="base" hangingPunct="0">
                  <a:spcBef>
                    <a:spcPct val="0"/>
                  </a:spcBef>
                  <a:spcAft>
                    <a:spcPct val="0"/>
                  </a:spcAft>
                  <a:buFont typeface="Arial" panose="020B0604020202020204" pitchFamily="34" charset="0"/>
                  <a:buNone/>
                </a:pPr>
                <a:r>
                  <a:rPr lang="en-US" altLang="zh-CN" sz="800" dirty="0">
                    <a:latin typeface="Arial Narrow" panose="020B0606020202030204" pitchFamily="34" charset="0"/>
                    <a:ea typeface="微软雅黑" panose="020B0503020204020204" charset="-122"/>
                  </a:rPr>
                  <a:t>ONE PLUS</a:t>
                </a:r>
              </a:p>
              <a:p>
                <a:pPr algn="ctr" eaLnBrk="0" fontAlgn="base" hangingPunct="0">
                  <a:spcBef>
                    <a:spcPct val="0"/>
                  </a:spcBef>
                  <a:spcAft>
                    <a:spcPct val="0"/>
                  </a:spcAft>
                  <a:buFont typeface="Arial" panose="020B0604020202020204" pitchFamily="34" charset="0"/>
                  <a:buNone/>
                </a:pPr>
                <a:r>
                  <a:rPr lang="en-US" altLang="zh-CN" sz="800" dirty="0">
                    <a:latin typeface="Arial Narrow" panose="020B0606020202030204" pitchFamily="34" charset="0"/>
                    <a:ea typeface="微软雅黑" panose="020B0503020204020204" charset="-122"/>
                  </a:rPr>
                  <a:t>One Plus 7 5G</a:t>
                </a:r>
              </a:p>
            </p:txBody>
          </p:sp>
          <p:pic>
            <p:nvPicPr>
              <p:cNvPr id="120" name="图片 46"/>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599204" y="2116794"/>
                <a:ext cx="582516" cy="691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 name="图片 47"/>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7400952" y="2117743"/>
                <a:ext cx="878136" cy="678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 name="文本框 109"/>
              <p:cNvSpPr txBox="1">
                <a:spLocks noChangeArrowheads="1"/>
              </p:cNvSpPr>
              <p:nvPr/>
            </p:nvSpPr>
            <p:spPr bwMode="auto">
              <a:xfrm>
                <a:off x="7264116" y="2777082"/>
                <a:ext cx="1030625" cy="277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Arial" panose="020B0604020202020204" pitchFamily="34" charset="0"/>
                    <a:ea typeface="方正书宋_GBK"/>
                    <a:cs typeface="方正书宋_GBK"/>
                    <a:sym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ea typeface="方正书宋_GBK"/>
                    <a:cs typeface="方正书宋_GBK"/>
                    <a:sym typeface="Arial" panose="020B0604020202020204" pitchFamily="34" charset="0"/>
                  </a:defRPr>
                </a:lvl2pPr>
                <a:lvl3pPr marL="1143000" indent="-228600">
                  <a:spcBef>
                    <a:spcPct val="20000"/>
                  </a:spcBef>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9pPr>
              </a:lstStyle>
              <a:p>
                <a:pPr algn="ctr" eaLnBrk="0" fontAlgn="base" hangingPunct="0">
                  <a:spcBef>
                    <a:spcPct val="0"/>
                  </a:spcBef>
                  <a:spcAft>
                    <a:spcPct val="0"/>
                  </a:spcAft>
                  <a:buFont typeface="Arial" panose="020B0604020202020204" pitchFamily="34" charset="0"/>
                  <a:buNone/>
                </a:pPr>
                <a:r>
                  <a:rPr lang="en-US" altLang="zh-CN" sz="800">
                    <a:latin typeface="Arial Narrow" panose="020B0606020202030204" pitchFamily="34" charset="0"/>
                    <a:ea typeface="微软雅黑" panose="020B0503020204020204" charset="-122"/>
                  </a:rPr>
                  <a:t>VIVO</a:t>
                </a:r>
              </a:p>
              <a:p>
                <a:pPr algn="ctr" eaLnBrk="0" fontAlgn="base" hangingPunct="0">
                  <a:spcBef>
                    <a:spcPct val="0"/>
                  </a:spcBef>
                  <a:spcAft>
                    <a:spcPct val="0"/>
                  </a:spcAft>
                  <a:buFont typeface="Arial" panose="020B0604020202020204" pitchFamily="34" charset="0"/>
                  <a:buNone/>
                </a:pPr>
                <a:r>
                  <a:rPr lang="en-US" altLang="zh-CN" sz="800">
                    <a:latin typeface="Arial Narrow" panose="020B0606020202030204" pitchFamily="34" charset="0"/>
                    <a:ea typeface="微软雅黑" panose="020B0503020204020204" charset="-122"/>
                  </a:rPr>
                  <a:t>APEX2019</a:t>
                </a:r>
              </a:p>
            </p:txBody>
          </p:sp>
          <p:pic>
            <p:nvPicPr>
              <p:cNvPr id="123" name="图片 49"/>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410429" y="2149576"/>
                <a:ext cx="603164" cy="670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 name="文本框 111"/>
              <p:cNvSpPr txBox="1">
                <a:spLocks noChangeArrowheads="1"/>
              </p:cNvSpPr>
              <p:nvPr/>
            </p:nvSpPr>
            <p:spPr bwMode="auto">
              <a:xfrm>
                <a:off x="2145192" y="2777082"/>
                <a:ext cx="1173637" cy="277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Arial" panose="020B0604020202020204" pitchFamily="34" charset="0"/>
                    <a:ea typeface="方正书宋_GBK"/>
                    <a:cs typeface="方正书宋_GBK"/>
                    <a:sym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ea typeface="方正书宋_GBK"/>
                    <a:cs typeface="方正书宋_GBK"/>
                    <a:sym typeface="Arial" panose="020B0604020202020204" pitchFamily="34" charset="0"/>
                  </a:defRPr>
                </a:lvl2pPr>
                <a:lvl3pPr marL="1143000" indent="-228600">
                  <a:spcBef>
                    <a:spcPct val="20000"/>
                  </a:spcBef>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9pPr>
              </a:lstStyle>
              <a:p>
                <a:pPr algn="ctr" eaLnBrk="0" fontAlgn="base" hangingPunct="0">
                  <a:spcBef>
                    <a:spcPct val="0"/>
                  </a:spcBef>
                  <a:spcAft>
                    <a:spcPct val="0"/>
                  </a:spcAft>
                  <a:buFont typeface="Arial" panose="020B0604020202020204" pitchFamily="34" charset="0"/>
                  <a:buNone/>
                </a:pPr>
                <a:r>
                  <a:rPr lang="en-US" altLang="zh-CN" sz="800">
                    <a:latin typeface="Arial Narrow" panose="020B0606020202030204" pitchFamily="34" charset="0"/>
                    <a:ea typeface="微软雅黑" panose="020B0503020204020204" charset="-122"/>
                  </a:rPr>
                  <a:t>LG</a:t>
                </a:r>
              </a:p>
              <a:p>
                <a:pPr algn="ctr" eaLnBrk="0" fontAlgn="base" hangingPunct="0">
                  <a:spcBef>
                    <a:spcPct val="0"/>
                  </a:spcBef>
                  <a:spcAft>
                    <a:spcPct val="0"/>
                  </a:spcAft>
                  <a:buFont typeface="Arial" panose="020B0604020202020204" pitchFamily="34" charset="0"/>
                  <a:buNone/>
                </a:pPr>
                <a:r>
                  <a:rPr lang="en-US" altLang="zh-CN" sz="800">
                    <a:latin typeface="Arial Narrow" panose="020B0606020202030204" pitchFamily="34" charset="0"/>
                    <a:ea typeface="微软雅黑" panose="020B0503020204020204" charset="-122"/>
                  </a:rPr>
                  <a:t>ThinkQ V50 5G</a:t>
                </a:r>
              </a:p>
            </p:txBody>
          </p:sp>
          <p:pic>
            <p:nvPicPr>
              <p:cNvPr id="125" name="图片 51"/>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528974" y="2117743"/>
                <a:ext cx="446473" cy="665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 name="文本框 113"/>
              <p:cNvSpPr txBox="1">
                <a:spLocks noChangeArrowheads="1"/>
              </p:cNvSpPr>
              <p:nvPr/>
            </p:nvSpPr>
            <p:spPr bwMode="auto">
              <a:xfrm>
                <a:off x="6253700" y="2777082"/>
                <a:ext cx="1030625" cy="277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Arial" panose="020B0604020202020204" pitchFamily="34" charset="0"/>
                    <a:ea typeface="方正书宋_GBK"/>
                    <a:cs typeface="方正书宋_GBK"/>
                    <a:sym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ea typeface="方正书宋_GBK"/>
                    <a:cs typeface="方正书宋_GBK"/>
                    <a:sym typeface="Arial" panose="020B0604020202020204" pitchFamily="34" charset="0"/>
                  </a:defRPr>
                </a:lvl2pPr>
                <a:lvl3pPr marL="1143000" indent="-228600">
                  <a:spcBef>
                    <a:spcPct val="20000"/>
                  </a:spcBef>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9pPr>
              </a:lstStyle>
              <a:p>
                <a:pPr algn="ctr" eaLnBrk="0" fontAlgn="base" hangingPunct="0">
                  <a:spcBef>
                    <a:spcPct val="0"/>
                  </a:spcBef>
                  <a:spcAft>
                    <a:spcPct val="0"/>
                  </a:spcAft>
                  <a:buFont typeface="Arial" panose="020B0604020202020204" pitchFamily="34" charset="0"/>
                  <a:buNone/>
                </a:pPr>
                <a:r>
                  <a:rPr lang="en-US" altLang="zh-CN" sz="800" dirty="0">
                    <a:latin typeface="Arial Narrow" panose="020B0606020202030204" pitchFamily="34" charset="0"/>
                    <a:ea typeface="微软雅黑" panose="020B0503020204020204" charset="-122"/>
                  </a:rPr>
                  <a:t>SONY</a:t>
                </a:r>
              </a:p>
              <a:p>
                <a:pPr algn="ctr" eaLnBrk="0" fontAlgn="base" hangingPunct="0">
                  <a:spcBef>
                    <a:spcPct val="0"/>
                  </a:spcBef>
                  <a:spcAft>
                    <a:spcPct val="0"/>
                  </a:spcAft>
                  <a:buFont typeface="Arial" panose="020B0604020202020204" pitchFamily="34" charset="0"/>
                  <a:buNone/>
                </a:pPr>
                <a:r>
                  <a:rPr lang="en-US" altLang="zh-CN" sz="800" dirty="0">
                    <a:latin typeface="Arial Narrow" panose="020B0606020202030204" pitchFamily="34" charset="0"/>
                    <a:ea typeface="微软雅黑" panose="020B0503020204020204" charset="-122"/>
                  </a:rPr>
                  <a:t>Prototype AG-1</a:t>
                </a:r>
              </a:p>
            </p:txBody>
          </p:sp>
          <p:pic>
            <p:nvPicPr>
              <p:cNvPr id="127" name="图片 5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7091104" y="1177080"/>
                <a:ext cx="306635" cy="550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 name="文本框 115"/>
              <p:cNvSpPr txBox="1">
                <a:spLocks noChangeArrowheads="1"/>
              </p:cNvSpPr>
              <p:nvPr/>
            </p:nvSpPr>
            <p:spPr bwMode="auto">
              <a:xfrm>
                <a:off x="6950110" y="1811569"/>
                <a:ext cx="847196" cy="277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4530">
                  <a:spcBef>
                    <a:spcPct val="20000"/>
                  </a:spcBef>
                  <a:buFont typeface="Arial" panose="020B0604020202020204" pitchFamily="34" charset="0"/>
                  <a:buChar char="•"/>
                  <a:defRPr sz="2800">
                    <a:solidFill>
                      <a:schemeClr val="tx1"/>
                    </a:solidFill>
                    <a:latin typeface="Arial" panose="020B0604020202020204" pitchFamily="34" charset="0"/>
                    <a:ea typeface="方正书宋_GBK"/>
                    <a:cs typeface="方正书宋_GBK"/>
                    <a:sym typeface="Arial" panose="020B0604020202020204" pitchFamily="34" charset="0"/>
                  </a:defRPr>
                </a:lvl1pPr>
                <a:lvl2pPr marL="742950" indent="-285750" defTabSz="684530">
                  <a:spcBef>
                    <a:spcPct val="20000"/>
                  </a:spcBef>
                  <a:buFont typeface="Arial" panose="020B0604020202020204" pitchFamily="34" charset="0"/>
                  <a:buChar char="–"/>
                  <a:defRPr sz="2400">
                    <a:solidFill>
                      <a:schemeClr val="tx1"/>
                    </a:solidFill>
                    <a:latin typeface="Arial" panose="020B0604020202020204" pitchFamily="34" charset="0"/>
                    <a:ea typeface="方正书宋_GBK"/>
                    <a:cs typeface="方正书宋_GBK"/>
                    <a:sym typeface="Arial" panose="020B0604020202020204" pitchFamily="34" charset="0"/>
                  </a:defRPr>
                </a:lvl2pPr>
                <a:lvl3pPr marL="1143000" indent="-228600" defTabSz="684530">
                  <a:spcBef>
                    <a:spcPct val="20000"/>
                  </a:spcBef>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3pPr>
                <a:lvl4pPr marL="1600200" indent="-228600" defTabSz="684530">
                  <a:spcBef>
                    <a:spcPct val="20000"/>
                  </a:spcBef>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4pPr>
                <a:lvl5pPr marL="2057400" indent="-228600" defTabSz="684530">
                  <a:spcBef>
                    <a:spcPct val="20000"/>
                  </a:spcBef>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9pPr>
              </a:lstStyle>
              <a:p>
                <a:pPr eaLnBrk="0" fontAlgn="base" hangingPunct="0">
                  <a:spcBef>
                    <a:spcPct val="0"/>
                  </a:spcBef>
                  <a:spcAft>
                    <a:spcPct val="0"/>
                  </a:spcAft>
                  <a:buFont typeface="Arial" panose="020B0604020202020204" pitchFamily="34" charset="0"/>
                  <a:buNone/>
                </a:pPr>
                <a:r>
                  <a:rPr lang="en-US" altLang="zh-CN" sz="800" dirty="0">
                    <a:latin typeface="Arial Narrow" panose="020B0606020202030204" pitchFamily="34" charset="0"/>
                    <a:ea typeface="微软雅黑" panose="020B0503020204020204" charset="-122"/>
                  </a:rPr>
                  <a:t>5G CPE WIN</a:t>
                </a:r>
              </a:p>
              <a:p>
                <a:pPr eaLnBrk="0" fontAlgn="base" hangingPunct="0">
                  <a:spcBef>
                    <a:spcPct val="0"/>
                  </a:spcBef>
                  <a:spcAft>
                    <a:spcPct val="0"/>
                  </a:spcAft>
                  <a:buFont typeface="Arial" panose="020B0604020202020204" pitchFamily="34" charset="0"/>
                  <a:buNone/>
                </a:pPr>
                <a:r>
                  <a:rPr lang="en-US" altLang="zh-CN" sz="800" dirty="0">
                    <a:latin typeface="Arial Narrow" panose="020B0606020202030204" pitchFamily="34" charset="0"/>
                    <a:ea typeface="微软雅黑" panose="020B0503020204020204" charset="-122"/>
                  </a:rPr>
                  <a:t>(Outdoor)</a:t>
                </a:r>
                <a:endParaRPr lang="zh-CN" altLang="en-US" sz="800" dirty="0">
                  <a:latin typeface="Arial Narrow" panose="020B0606020202030204" pitchFamily="34" charset="0"/>
                  <a:ea typeface="微软雅黑" panose="020B0503020204020204" charset="-122"/>
                </a:endParaRPr>
              </a:p>
            </p:txBody>
          </p:sp>
          <p:sp>
            <p:nvSpPr>
              <p:cNvPr id="129" name="文本框 307"/>
              <p:cNvSpPr txBox="1">
                <a:spLocks noChangeArrowheads="1"/>
              </p:cNvSpPr>
              <p:nvPr/>
            </p:nvSpPr>
            <p:spPr bwMode="auto">
              <a:xfrm>
                <a:off x="1915699" y="215339"/>
                <a:ext cx="1976193" cy="182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34" tIns="34267" rIns="68534" bIns="34267">
                <a:spAutoFit/>
              </a:bodyPr>
              <a:lstStyle>
                <a:lvl1pPr defTabSz="913130">
                  <a:spcBef>
                    <a:spcPct val="20000"/>
                  </a:spcBef>
                  <a:buFont typeface="Arial" panose="020B0604020202020204" pitchFamily="34" charset="0"/>
                  <a:buChar char="•"/>
                  <a:defRPr sz="2800">
                    <a:solidFill>
                      <a:schemeClr val="tx1"/>
                    </a:solidFill>
                    <a:latin typeface="Arial" panose="020B0604020202020204" pitchFamily="34" charset="0"/>
                    <a:ea typeface="方正书宋_GBK"/>
                    <a:cs typeface="方正书宋_GBK"/>
                    <a:sym typeface="Arial" panose="020B0604020202020204" pitchFamily="34" charset="0"/>
                  </a:defRPr>
                </a:lvl1pPr>
                <a:lvl2pPr marL="742950" indent="-285750" defTabSz="913130">
                  <a:spcBef>
                    <a:spcPct val="20000"/>
                  </a:spcBef>
                  <a:buFont typeface="Arial" panose="020B0604020202020204" pitchFamily="34" charset="0"/>
                  <a:buChar char="–"/>
                  <a:defRPr sz="2400">
                    <a:solidFill>
                      <a:schemeClr val="tx1"/>
                    </a:solidFill>
                    <a:latin typeface="Arial" panose="020B0604020202020204" pitchFamily="34" charset="0"/>
                    <a:ea typeface="方正书宋_GBK"/>
                    <a:cs typeface="方正书宋_GBK"/>
                    <a:sym typeface="Arial" panose="020B0604020202020204" pitchFamily="34" charset="0"/>
                  </a:defRPr>
                </a:lvl2pPr>
                <a:lvl3pPr marL="1143000" indent="-228600" defTabSz="913130">
                  <a:spcBef>
                    <a:spcPct val="20000"/>
                  </a:spcBef>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3pPr>
                <a:lvl4pPr marL="1600200" indent="-228600" defTabSz="913130">
                  <a:spcBef>
                    <a:spcPct val="20000"/>
                  </a:spcBef>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4pPr>
                <a:lvl5pPr marL="2057400" indent="-228600" defTabSz="913130">
                  <a:spcBef>
                    <a:spcPct val="20000"/>
                  </a:spcBef>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5pPr>
                <a:lvl6pPr marL="2514600" indent="-228600" defTabSz="91313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6pPr>
                <a:lvl7pPr marL="2971800" indent="-228600" defTabSz="91313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7pPr>
                <a:lvl8pPr marL="3429000" indent="-228600" defTabSz="91313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8pPr>
                <a:lvl9pPr marL="3886200" indent="-228600" defTabSz="91313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9pPr>
              </a:lstStyle>
              <a:p>
                <a:pPr eaLnBrk="0" fontAlgn="base" hangingPunct="0">
                  <a:spcBef>
                    <a:spcPct val="0"/>
                  </a:spcBef>
                  <a:spcAft>
                    <a:spcPct val="0"/>
                  </a:spcAft>
                  <a:buFont typeface="Arial" panose="020B0604020202020204" pitchFamily="34" charset="0"/>
                  <a:buNone/>
                </a:pPr>
                <a:r>
                  <a:rPr lang="en-US" altLang="zh-CN" sz="1000" dirty="0">
                    <a:latin typeface="Arial Narrow" panose="020B0606020202030204" pitchFamily="34" charset="0"/>
                    <a:ea typeface="微软雅黑" panose="020B0503020204020204" charset="-122"/>
                  </a:rPr>
                  <a:t>Qualcomm X50</a:t>
                </a:r>
                <a:r>
                  <a:rPr lang="zh-CN" altLang="en-US" sz="1000" dirty="0">
                    <a:latin typeface="Arial Narrow" panose="020B0606020202030204" pitchFamily="34" charset="0"/>
                    <a:ea typeface="微软雅黑" panose="020B0503020204020204" charset="-122"/>
                  </a:rPr>
                  <a:t>，</a:t>
                </a:r>
                <a:r>
                  <a:rPr lang="en-US" altLang="zh-CN" sz="1000" dirty="0">
                    <a:solidFill>
                      <a:srgbClr val="C00000"/>
                    </a:solidFill>
                    <a:latin typeface="Arial Narrow" panose="020B0606020202030204" pitchFamily="34" charset="0"/>
                    <a:ea typeface="微软雅黑" panose="020B0503020204020204" charset="-122"/>
                  </a:rPr>
                  <a:t>NSA only</a:t>
                </a:r>
              </a:p>
            </p:txBody>
          </p:sp>
          <p:pic>
            <p:nvPicPr>
              <p:cNvPr id="130" name="图片 11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12691" y="84453"/>
                <a:ext cx="680492" cy="605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 name="图片 58"/>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772911" y="1226468"/>
                <a:ext cx="798590" cy="511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 name="矩形 119"/>
              <p:cNvSpPr>
                <a:spLocks noChangeArrowheads="1"/>
              </p:cNvSpPr>
              <p:nvPr/>
            </p:nvSpPr>
            <p:spPr bwMode="auto">
              <a:xfrm>
                <a:off x="0" y="0"/>
                <a:ext cx="8548122" cy="3375602"/>
              </a:xfrm>
              <a:prstGeom prst="rect">
                <a:avLst/>
              </a:prstGeom>
              <a:noFill/>
              <a:ln w="15875">
                <a:solidFill>
                  <a:srgbClr val="7F7F7F"/>
                </a:solidFill>
                <a:miter lim="800000"/>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2800">
                    <a:solidFill>
                      <a:schemeClr val="tx1"/>
                    </a:solidFill>
                    <a:latin typeface="Arial" panose="020B0604020202020204" pitchFamily="34" charset="0"/>
                    <a:ea typeface="方正书宋_GBK"/>
                    <a:cs typeface="方正书宋_GBK"/>
                    <a:sym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ea typeface="方正书宋_GBK"/>
                    <a:cs typeface="方正书宋_GBK"/>
                    <a:sym typeface="Arial" panose="020B0604020202020204" pitchFamily="34" charset="0"/>
                  </a:defRPr>
                </a:lvl2pPr>
                <a:lvl3pPr marL="1143000" indent="-228600">
                  <a:spcBef>
                    <a:spcPct val="20000"/>
                  </a:spcBef>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9pPr>
              </a:lstStyle>
              <a:p>
                <a:pPr algn="ctr" eaLnBrk="0" fontAlgn="base" hangingPunct="0">
                  <a:spcBef>
                    <a:spcPct val="0"/>
                  </a:spcBef>
                  <a:spcAft>
                    <a:spcPct val="0"/>
                  </a:spcAft>
                  <a:buFont typeface="Arial" panose="020B0604020202020204" pitchFamily="34" charset="0"/>
                  <a:buNone/>
                </a:pPr>
                <a:endParaRPr lang="zh-CN" altLang="en-US" sz="1100" b="1">
                  <a:latin typeface="Arial Narrow" panose="020B0606020202030204" pitchFamily="34" charset="0"/>
                  <a:ea typeface="微软雅黑" panose="020B0503020204020204" charset="-122"/>
                </a:endParaRPr>
              </a:p>
            </p:txBody>
          </p:sp>
        </p:grpSp>
        <p:pic>
          <p:nvPicPr>
            <p:cNvPr id="79" name="图片 1"/>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6724650" y="26987"/>
              <a:ext cx="66992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图片 5"/>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6696075" y="609600"/>
              <a:ext cx="82867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 name="文本框 307"/>
            <p:cNvSpPr txBox="1">
              <a:spLocks noChangeArrowheads="1"/>
            </p:cNvSpPr>
            <p:nvPr/>
          </p:nvSpPr>
          <p:spPr bwMode="auto">
            <a:xfrm>
              <a:off x="7394575" y="150812"/>
              <a:ext cx="1207588" cy="206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34" tIns="34267" rIns="68534" bIns="34267">
              <a:spAutoFit/>
            </a:bodyPr>
            <a:lstStyle>
              <a:lvl1pPr defTabSz="913130">
                <a:spcBef>
                  <a:spcPct val="20000"/>
                </a:spcBef>
                <a:buFont typeface="Arial" panose="020B0604020202020204" pitchFamily="34" charset="0"/>
                <a:buChar char="•"/>
                <a:defRPr sz="2800">
                  <a:solidFill>
                    <a:schemeClr val="tx1"/>
                  </a:solidFill>
                  <a:latin typeface="Arial" panose="020B0604020202020204" pitchFamily="34" charset="0"/>
                  <a:ea typeface="方正书宋_GBK"/>
                  <a:cs typeface="方正书宋_GBK"/>
                  <a:sym typeface="Arial" panose="020B0604020202020204" pitchFamily="34" charset="0"/>
                </a:defRPr>
              </a:lvl1pPr>
              <a:lvl2pPr marL="742950" indent="-285750" defTabSz="913130">
                <a:spcBef>
                  <a:spcPct val="20000"/>
                </a:spcBef>
                <a:buFont typeface="Arial" panose="020B0604020202020204" pitchFamily="34" charset="0"/>
                <a:buChar char="–"/>
                <a:defRPr sz="2400">
                  <a:solidFill>
                    <a:schemeClr val="tx1"/>
                  </a:solidFill>
                  <a:latin typeface="Arial" panose="020B0604020202020204" pitchFamily="34" charset="0"/>
                  <a:ea typeface="方正书宋_GBK"/>
                  <a:cs typeface="方正书宋_GBK"/>
                  <a:sym typeface="Arial" panose="020B0604020202020204" pitchFamily="34" charset="0"/>
                </a:defRPr>
              </a:lvl2pPr>
              <a:lvl3pPr marL="1143000" indent="-228600" defTabSz="913130">
                <a:spcBef>
                  <a:spcPct val="20000"/>
                </a:spcBef>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3pPr>
              <a:lvl4pPr marL="1600200" indent="-228600" defTabSz="913130">
                <a:spcBef>
                  <a:spcPct val="20000"/>
                </a:spcBef>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4pPr>
              <a:lvl5pPr marL="2057400" indent="-228600" defTabSz="913130">
                <a:spcBef>
                  <a:spcPct val="20000"/>
                </a:spcBef>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5pPr>
              <a:lvl6pPr marL="2514600" indent="-228600" defTabSz="91313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6pPr>
              <a:lvl7pPr marL="2971800" indent="-228600" defTabSz="91313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7pPr>
              <a:lvl8pPr marL="3429000" indent="-228600" defTabSz="91313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8pPr>
              <a:lvl9pPr marL="3886200" indent="-228600" defTabSz="91313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9pPr>
            </a:lstStyle>
            <a:p>
              <a:pPr eaLnBrk="0" fontAlgn="base" hangingPunct="0">
                <a:spcBef>
                  <a:spcPct val="0"/>
                </a:spcBef>
                <a:spcAft>
                  <a:spcPct val="0"/>
                </a:spcAft>
                <a:buFont typeface="Arial" panose="020B0604020202020204" pitchFamily="34" charset="0"/>
                <a:buNone/>
              </a:pPr>
              <a:r>
                <a:rPr lang="en-US" altLang="zh-CN" sz="1000" dirty="0">
                  <a:latin typeface="Arial Narrow" panose="020B0606020202030204" pitchFamily="34" charset="0"/>
                  <a:ea typeface="微软雅黑" panose="020B0503020204020204" charset="-122"/>
                </a:rPr>
                <a:t>TBA by 2020.12</a:t>
              </a:r>
            </a:p>
          </p:txBody>
        </p:sp>
        <p:sp>
          <p:nvSpPr>
            <p:cNvPr id="82" name="文本框 307"/>
            <p:cNvSpPr txBox="1">
              <a:spLocks noChangeArrowheads="1"/>
            </p:cNvSpPr>
            <p:nvPr/>
          </p:nvSpPr>
          <p:spPr bwMode="auto">
            <a:xfrm>
              <a:off x="7446963" y="577849"/>
              <a:ext cx="1100995" cy="348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34" tIns="34267" rIns="68534" bIns="34267">
              <a:spAutoFit/>
            </a:bodyPr>
            <a:lstStyle>
              <a:lvl1pPr defTabSz="913130">
                <a:spcBef>
                  <a:spcPct val="20000"/>
                </a:spcBef>
                <a:buFont typeface="Arial" panose="020B0604020202020204" pitchFamily="34" charset="0"/>
                <a:buChar char="•"/>
                <a:defRPr sz="2800">
                  <a:solidFill>
                    <a:schemeClr val="tx1"/>
                  </a:solidFill>
                  <a:latin typeface="Arial" panose="020B0604020202020204" pitchFamily="34" charset="0"/>
                  <a:ea typeface="方正书宋_GBK"/>
                  <a:cs typeface="方正书宋_GBK"/>
                  <a:sym typeface="Arial" panose="020B0604020202020204" pitchFamily="34" charset="0"/>
                </a:defRPr>
              </a:lvl1pPr>
              <a:lvl2pPr marL="742950" indent="-285750" defTabSz="913130">
                <a:spcBef>
                  <a:spcPct val="20000"/>
                </a:spcBef>
                <a:buFont typeface="Arial" panose="020B0604020202020204" pitchFamily="34" charset="0"/>
                <a:buChar char="–"/>
                <a:defRPr sz="2400">
                  <a:solidFill>
                    <a:schemeClr val="tx1"/>
                  </a:solidFill>
                  <a:latin typeface="Arial" panose="020B0604020202020204" pitchFamily="34" charset="0"/>
                  <a:ea typeface="方正书宋_GBK"/>
                  <a:cs typeface="方正书宋_GBK"/>
                  <a:sym typeface="Arial" panose="020B0604020202020204" pitchFamily="34" charset="0"/>
                </a:defRPr>
              </a:lvl2pPr>
              <a:lvl3pPr marL="1143000" indent="-228600" defTabSz="913130">
                <a:spcBef>
                  <a:spcPct val="20000"/>
                </a:spcBef>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3pPr>
              <a:lvl4pPr marL="1600200" indent="-228600" defTabSz="913130">
                <a:spcBef>
                  <a:spcPct val="20000"/>
                </a:spcBef>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4pPr>
              <a:lvl5pPr marL="2057400" indent="-228600" defTabSz="913130">
                <a:spcBef>
                  <a:spcPct val="20000"/>
                </a:spcBef>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5pPr>
              <a:lvl6pPr marL="2514600" indent="-228600" defTabSz="91313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6pPr>
              <a:lvl7pPr marL="2971800" indent="-228600" defTabSz="91313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7pPr>
              <a:lvl8pPr marL="3429000" indent="-228600" defTabSz="91313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8pPr>
              <a:lvl9pPr marL="3886200" indent="-228600" defTabSz="91313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9pPr>
            </a:lstStyle>
            <a:p>
              <a:pPr eaLnBrk="0" fontAlgn="base" hangingPunct="0">
                <a:spcBef>
                  <a:spcPct val="0"/>
                </a:spcBef>
                <a:spcAft>
                  <a:spcPct val="0"/>
                </a:spcAft>
                <a:buFont typeface="Arial" panose="020B0604020202020204" pitchFamily="34" charset="0"/>
                <a:buNone/>
              </a:pPr>
              <a:r>
                <a:rPr lang="en-US" altLang="zh-CN" sz="1000" dirty="0">
                  <a:latin typeface="Arial Narrow" panose="020B0606020202030204" pitchFamily="34" charset="0"/>
                  <a:ea typeface="微软雅黑" panose="020B0503020204020204" charset="-122"/>
                </a:rPr>
                <a:t>TBA in 2020</a:t>
              </a:r>
              <a:r>
                <a:rPr lang="zh-CN" altLang="en-US" sz="1000" dirty="0">
                  <a:latin typeface="Arial Narrow" panose="020B0606020202030204" pitchFamily="34" charset="0"/>
                  <a:ea typeface="微软雅黑" panose="020B0503020204020204" charset="-122"/>
                </a:rPr>
                <a:t> </a:t>
              </a:r>
              <a:r>
                <a:rPr lang="en-US" altLang="zh-CN" sz="1000" dirty="0">
                  <a:latin typeface="Arial Narrow" panose="020B0606020202030204" pitchFamily="34" charset="0"/>
                  <a:ea typeface="微软雅黑" panose="020B0503020204020204" charset="-122"/>
                </a:rPr>
                <a:t>Q1 (NSA)</a:t>
              </a:r>
              <a:r>
                <a:rPr lang="zh-CN" altLang="en-US" sz="1000" dirty="0">
                  <a:latin typeface="Arial Narrow" panose="020B0606020202030204" pitchFamily="34" charset="0"/>
                  <a:ea typeface="微软雅黑" panose="020B0503020204020204" charset="-122"/>
                </a:rPr>
                <a:t> </a:t>
              </a:r>
              <a:r>
                <a:rPr lang="en-US" altLang="zh-CN" sz="1000" dirty="0">
                  <a:latin typeface="Arial Narrow" panose="020B0606020202030204" pitchFamily="34" charset="0"/>
                  <a:ea typeface="微软雅黑" panose="020B0503020204020204" charset="-122"/>
                </a:rPr>
                <a:t>and Q2 (SA)</a:t>
              </a:r>
            </a:p>
          </p:txBody>
        </p:sp>
      </p:grpSp>
      <p:sp>
        <p:nvSpPr>
          <p:cNvPr id="146" name="矩形 55"/>
          <p:cNvSpPr>
            <a:spLocks noChangeArrowheads="1"/>
          </p:cNvSpPr>
          <p:nvPr/>
        </p:nvSpPr>
        <p:spPr bwMode="auto">
          <a:xfrm>
            <a:off x="344638" y="5565938"/>
            <a:ext cx="8518267" cy="734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14630" indent="-214630">
              <a:spcBef>
                <a:spcPct val="20000"/>
              </a:spcBef>
              <a:buFont typeface="Arial" panose="020B0604020202020204" pitchFamily="34" charset="0"/>
              <a:buChar char="•"/>
              <a:defRPr sz="2800">
                <a:solidFill>
                  <a:schemeClr val="tx1"/>
                </a:solidFill>
                <a:latin typeface="Arial" panose="020B0604020202020204" pitchFamily="34" charset="0"/>
                <a:ea typeface="方正书宋_GBK"/>
                <a:cs typeface="方正书宋_GBK"/>
                <a:sym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ea typeface="方正书宋_GBK"/>
                <a:cs typeface="方正书宋_GBK"/>
                <a:sym typeface="Arial" panose="020B0604020202020204" pitchFamily="34" charset="0"/>
              </a:defRPr>
            </a:lvl2pPr>
            <a:lvl3pPr marL="1143000" indent="-228600">
              <a:spcBef>
                <a:spcPct val="20000"/>
              </a:spcBef>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方正书宋_GBK"/>
                <a:cs typeface="方正书宋_GBK"/>
                <a:sym typeface="Arial" panose="020B0604020202020204" pitchFamily="34" charset="0"/>
              </a:defRPr>
            </a:lvl9pPr>
          </a:lstStyle>
          <a:p>
            <a:pPr eaLnBrk="0" fontAlgn="base" hangingPunct="0">
              <a:lnSpc>
                <a:spcPct val="120000"/>
              </a:lnSpc>
              <a:spcBef>
                <a:spcPct val="0"/>
              </a:spcBef>
              <a:spcAft>
                <a:spcPct val="0"/>
              </a:spcAft>
              <a:buClr>
                <a:srgbClr val="C00000"/>
              </a:buClr>
              <a:buFont typeface="Wingdings" panose="05000000000000000000" pitchFamily="2" charset="2"/>
              <a:buChar char="n"/>
            </a:pPr>
            <a:r>
              <a:rPr lang="en-US" altLang="zh-CN" sz="1800" b="1" dirty="0">
                <a:latin typeface="微软雅黑" panose="020B0503020204020204" charset="-122"/>
                <a:ea typeface="微软雅黑" panose="020B0503020204020204" charset="-122"/>
              </a:rPr>
              <a:t>40+</a:t>
            </a:r>
            <a:r>
              <a:rPr lang="en-US" altLang="zh-CN" sz="1800" dirty="0">
                <a:latin typeface="微软雅黑" panose="020B0503020204020204" charset="-122"/>
                <a:ea typeface="微软雅黑" panose="020B0503020204020204" charset="-122"/>
              </a:rPr>
              <a:t> 5G Handsets available (2019.12).  Only HUAWEI supports </a:t>
            </a:r>
            <a:r>
              <a:rPr lang="en-US" altLang="zh-CN" sz="1800" b="1" dirty="0">
                <a:solidFill>
                  <a:srgbClr val="0000FF"/>
                </a:solidFill>
                <a:latin typeface="微软雅黑" panose="020B0503020204020204" charset="-122"/>
                <a:ea typeface="微软雅黑" panose="020B0503020204020204" charset="-122"/>
              </a:rPr>
              <a:t>NSA</a:t>
            </a:r>
            <a:r>
              <a:rPr lang="en-US" altLang="zh-CN" sz="1800" dirty="0">
                <a:solidFill>
                  <a:srgbClr val="0000FF"/>
                </a:solidFill>
                <a:latin typeface="微软雅黑" panose="020B0503020204020204" charset="-122"/>
                <a:ea typeface="微软雅黑" panose="020B0503020204020204" charset="-122"/>
              </a:rPr>
              <a:t>/</a:t>
            </a:r>
            <a:r>
              <a:rPr lang="en-US" altLang="zh-CN" sz="1800" b="1" dirty="0">
                <a:solidFill>
                  <a:srgbClr val="0000FF"/>
                </a:solidFill>
                <a:latin typeface="微软雅黑" panose="020B0503020204020204" charset="-122"/>
                <a:ea typeface="微软雅黑" panose="020B0503020204020204" charset="-122"/>
              </a:rPr>
              <a:t>SA</a:t>
            </a:r>
          </a:p>
          <a:p>
            <a:pPr eaLnBrk="0" fontAlgn="base" hangingPunct="0">
              <a:lnSpc>
                <a:spcPct val="120000"/>
              </a:lnSpc>
              <a:spcBef>
                <a:spcPct val="0"/>
              </a:spcBef>
              <a:spcAft>
                <a:spcPct val="0"/>
              </a:spcAft>
              <a:buClr>
                <a:srgbClr val="C00000"/>
              </a:buClr>
              <a:buFont typeface="Wingdings" panose="05000000000000000000" pitchFamily="2" charset="2"/>
              <a:buChar char="n"/>
            </a:pPr>
            <a:r>
              <a:rPr lang="en-US" altLang="zh-CN" sz="1800" dirty="0">
                <a:latin typeface="微软雅黑" panose="020B0503020204020204" charset="-122"/>
                <a:ea typeface="微软雅黑" panose="020B0503020204020204" charset="-122"/>
              </a:rPr>
              <a:t>MII requests the support of </a:t>
            </a:r>
            <a:r>
              <a:rPr lang="en-US" altLang="zh-CN" sz="1800" b="1" dirty="0">
                <a:solidFill>
                  <a:srgbClr val="0000FF"/>
                </a:solidFill>
                <a:latin typeface="微软雅黑" panose="020B0503020204020204" charset="-122"/>
                <a:ea typeface="微软雅黑" panose="020B0503020204020204" charset="-122"/>
              </a:rPr>
              <a:t>NSA/SA</a:t>
            </a:r>
            <a:r>
              <a:rPr lang="en-US" altLang="zh-CN" sz="1800" dirty="0">
                <a:latin typeface="微软雅黑" panose="020B0503020204020204" charset="-122"/>
                <a:ea typeface="微软雅黑" panose="020B0503020204020204" charset="-122"/>
              </a:rPr>
              <a:t> from </a:t>
            </a:r>
            <a:r>
              <a:rPr lang="en-US" altLang="zh-CN" sz="1800" b="1" dirty="0">
                <a:latin typeface="微软雅黑" panose="020B0503020204020204" charset="-122"/>
                <a:ea typeface="微软雅黑" panose="020B0503020204020204" charset="-122"/>
              </a:rPr>
              <a:t>2020.01</a:t>
            </a:r>
          </a:p>
        </p:txBody>
      </p:sp>
      <p:sp>
        <p:nvSpPr>
          <p:cNvPr id="2" name="文本框 1"/>
          <p:cNvSpPr txBox="1"/>
          <p:nvPr/>
        </p:nvSpPr>
        <p:spPr>
          <a:xfrm>
            <a:off x="4984925" y="6362637"/>
            <a:ext cx="3917098" cy="338554"/>
          </a:xfrm>
          <a:prstGeom prst="rect">
            <a:avLst/>
          </a:prstGeom>
          <a:noFill/>
        </p:spPr>
        <p:txBody>
          <a:bodyPr wrap="none" rtlCol="0">
            <a:spAutoFit/>
          </a:bodyPr>
          <a:lstStyle/>
          <a:p>
            <a:r>
              <a:rPr lang="en-US" altLang="zh-CN" sz="1600" i="1" dirty="0"/>
              <a:t>Source: China Academy of Telecom Research</a:t>
            </a:r>
            <a:endParaRPr lang="zh-CN" altLang="en-US" sz="1600" i="1" dirty="0"/>
          </a:p>
        </p:txBody>
      </p:sp>
      <p:sp>
        <p:nvSpPr>
          <p:cNvPr id="5" name="文本框 4"/>
          <p:cNvSpPr txBox="1"/>
          <p:nvPr/>
        </p:nvSpPr>
        <p:spPr>
          <a:xfrm>
            <a:off x="652390" y="6273824"/>
            <a:ext cx="3667992" cy="338554"/>
          </a:xfrm>
          <a:prstGeom prst="rect">
            <a:avLst/>
          </a:prstGeom>
          <a:solidFill>
            <a:schemeClr val="accent5">
              <a:lumMod val="20000"/>
              <a:lumOff val="80000"/>
            </a:schemeClr>
          </a:solidFill>
        </p:spPr>
        <p:txBody>
          <a:bodyPr wrap="none" rtlCol="0">
            <a:spAutoFit/>
          </a:bodyPr>
          <a:lstStyle/>
          <a:p>
            <a:r>
              <a:rPr lang="en-US" altLang="zh-CN" sz="1600" dirty="0"/>
              <a:t>MII: Ministry of Industry and Information</a:t>
            </a:r>
            <a:endParaRPr lang="zh-CN" altLang="en-US" sz="1600" dirty="0"/>
          </a:p>
        </p:txBody>
      </p:sp>
      <p:pic>
        <p:nvPicPr>
          <p:cNvPr id="7" name="音频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2"/>
          <a:stretch>
            <a:fillRect/>
          </a:stretch>
        </p:blipFill>
        <p:spPr>
          <a:xfrm>
            <a:off x="8418513" y="6132513"/>
            <a:ext cx="509587" cy="509587"/>
          </a:xfrm>
          <a:prstGeom prst="rect">
            <a:avLst/>
          </a:prstGeom>
        </p:spPr>
      </p:pic>
    </p:spTree>
    <p:extLst>
      <p:ext uri="{BB962C8B-B14F-4D97-AF65-F5344CB8AC3E}">
        <p14:creationId xmlns:p14="http://schemas.microsoft.com/office/powerpoint/2010/main" val="1458079510"/>
      </p:ext>
    </p:extLst>
  </p:cSld>
  <p:clrMapOvr>
    <a:masterClrMapping/>
  </p:clrMapOvr>
  <mc:AlternateContent xmlns:mc="http://schemas.openxmlformats.org/markup-compatibility/2006" xmlns:p14="http://schemas.microsoft.com/office/powerpoint/2010/main">
    <mc:Choice Requires="p14">
      <p:transition spd="slow" p14:dur="2000" advTm="37871"/>
    </mc:Choice>
    <mc:Fallback xmlns="">
      <p:transition spd="slow" advTm="37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8287AFEB-6B75-4B30-B93D-3B5F1DB6E272}"/>
              </a:ext>
            </a:extLst>
          </p:cNvPr>
          <p:cNvSpPr txBox="1">
            <a:spLocks/>
          </p:cNvSpPr>
          <p:nvPr/>
        </p:nvSpPr>
        <p:spPr bwMode="auto">
          <a:xfrm>
            <a:off x="1454449" y="209663"/>
            <a:ext cx="5972177" cy="443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257175" indent="-257175" algn="ctr" defTabSz="685800">
              <a:lnSpc>
                <a:spcPct val="150000"/>
              </a:lnSpc>
              <a:defRPr/>
            </a:pPr>
            <a:r>
              <a:rPr lang="en-US" altLang="zh-CN" sz="2800" b="1" dirty="0">
                <a:solidFill>
                  <a:srgbClr val="006600"/>
                </a:solidFill>
                <a:ea typeface="微软雅黑" panose="020B0503020204020204" pitchFamily="34" charset="-122"/>
                <a:cs typeface="Arial" panose="020B0604020202020204" pitchFamily="34" charset="0"/>
                <a:sym typeface="Arial" panose="020B0604020202020204" pitchFamily="34" charset="0"/>
              </a:rPr>
              <a:t>China’s 5G: Killer Applications</a:t>
            </a:r>
          </a:p>
        </p:txBody>
      </p:sp>
      <p:sp>
        <p:nvSpPr>
          <p:cNvPr id="11" name="object 5"/>
          <p:cNvSpPr txBox="1"/>
          <p:nvPr/>
        </p:nvSpPr>
        <p:spPr>
          <a:xfrm>
            <a:off x="313270" y="1124744"/>
            <a:ext cx="8456074" cy="1384995"/>
          </a:xfrm>
          <a:prstGeom prst="rect">
            <a:avLst/>
          </a:prstGeom>
        </p:spPr>
        <p:txBody>
          <a:bodyPr vert="horz" wrap="square" lIns="0" tIns="0" rIns="0" bIns="0" rtlCol="0">
            <a:spAutoFit/>
          </a:bodyPr>
          <a:lstStyle/>
          <a:p>
            <a:pPr marL="223838" marR="3810" indent="-214313">
              <a:lnSpc>
                <a:spcPct val="150000"/>
              </a:lnSpc>
              <a:buFont typeface="Arial" panose="020B0604020202020204" pitchFamily="34" charset="0"/>
              <a:buChar char="•"/>
            </a:pPr>
            <a:r>
              <a:rPr lang="en-US" altLang="zh-CN" b="1" dirty="0">
                <a:latin typeface="Arial" panose="020B0604020202020204" pitchFamily="34" charset="0"/>
                <a:ea typeface="微软雅黑" panose="020B0503020204020204" pitchFamily="34" charset="-122"/>
                <a:cs typeface="Arial" panose="020B0604020202020204" pitchFamily="34" charset="0"/>
              </a:rPr>
              <a:t>Killer Apps</a:t>
            </a:r>
            <a:r>
              <a:rPr lang="en-US" altLang="zh-CN" dirty="0">
                <a:latin typeface="Arial" panose="020B0604020202020204" pitchFamily="34" charset="0"/>
                <a:ea typeface="微软雅黑" panose="020B0503020204020204" pitchFamily="34" charset="-122"/>
                <a:cs typeface="Arial" panose="020B0604020202020204" pitchFamily="34" charset="0"/>
              </a:rPr>
              <a:t>: </a:t>
            </a:r>
            <a:r>
              <a:rPr lang="en-US" altLang="zh-CN" b="1" dirty="0">
                <a:solidFill>
                  <a:srgbClr val="0000FF"/>
                </a:solidFill>
                <a:latin typeface="Arial" panose="020B0604020202020204" pitchFamily="34" charset="0"/>
                <a:ea typeface="微软雅黑" panose="020B0503020204020204" pitchFamily="34" charset="-122"/>
                <a:cs typeface="Arial" panose="020B0604020202020204" pitchFamily="34" charset="0"/>
              </a:rPr>
              <a:t>4K/8K</a:t>
            </a:r>
            <a:r>
              <a:rPr lang="zh-CN" altLang="en-US" b="1" dirty="0">
                <a:solidFill>
                  <a:srgbClr val="0000FF"/>
                </a:solidFill>
                <a:latin typeface="Arial" panose="020B0604020202020204" pitchFamily="34" charset="0"/>
                <a:ea typeface="微软雅黑" panose="020B0503020204020204" pitchFamily="34" charset="-122"/>
                <a:cs typeface="Arial" panose="020B0604020202020204" pitchFamily="34" charset="0"/>
              </a:rPr>
              <a:t>、</a:t>
            </a:r>
            <a:r>
              <a:rPr lang="en-US" altLang="zh-CN" b="1" dirty="0">
                <a:solidFill>
                  <a:srgbClr val="0000FF"/>
                </a:solidFill>
                <a:latin typeface="Arial" panose="020B0604020202020204" pitchFamily="34" charset="0"/>
                <a:ea typeface="微软雅黑" panose="020B0503020204020204" pitchFamily="34" charset="-122"/>
                <a:cs typeface="Arial" panose="020B0604020202020204" pitchFamily="34" charset="0"/>
              </a:rPr>
              <a:t>AR/VR</a:t>
            </a:r>
            <a:r>
              <a:rPr lang="zh-CN" altLang="en-US" b="1" dirty="0">
                <a:solidFill>
                  <a:srgbClr val="0000FF"/>
                </a:solidFill>
                <a:latin typeface="Arial" panose="020B0604020202020204" pitchFamily="34" charset="0"/>
                <a:ea typeface="微软雅黑" panose="020B0503020204020204" pitchFamily="34" charset="-122"/>
                <a:cs typeface="Arial" panose="020B0604020202020204" pitchFamily="34" charset="0"/>
              </a:rPr>
              <a:t>、</a:t>
            </a:r>
            <a:r>
              <a:rPr lang="en-US" altLang="zh-CN" b="1" dirty="0">
                <a:solidFill>
                  <a:srgbClr val="0000FF"/>
                </a:solidFill>
                <a:latin typeface="Arial" panose="020B0604020202020204" pitchFamily="34" charset="0"/>
                <a:ea typeface="微软雅黑" panose="020B0503020204020204" pitchFamily="34" charset="-122"/>
                <a:cs typeface="Arial" panose="020B0604020202020204" pitchFamily="34" charset="0"/>
              </a:rPr>
              <a:t>UAV</a:t>
            </a:r>
            <a:r>
              <a:rPr lang="zh-CN" altLang="en-US" b="1" dirty="0">
                <a:solidFill>
                  <a:srgbClr val="0000FF"/>
                </a:solidFill>
                <a:latin typeface="Arial" panose="020B0604020202020204" pitchFamily="34" charset="0"/>
                <a:ea typeface="微软雅黑" panose="020B0503020204020204" pitchFamily="34" charset="-122"/>
                <a:cs typeface="Arial" panose="020B0604020202020204" pitchFamily="34" charset="0"/>
              </a:rPr>
              <a:t>、</a:t>
            </a:r>
            <a:r>
              <a:rPr lang="en-US" altLang="zh-CN" b="1" dirty="0" err="1">
                <a:solidFill>
                  <a:srgbClr val="0000FF"/>
                </a:solidFill>
                <a:latin typeface="Arial" panose="020B0604020202020204" pitchFamily="34" charset="0"/>
                <a:ea typeface="微软雅黑" panose="020B0503020204020204" pitchFamily="34" charset="-122"/>
                <a:cs typeface="Arial" panose="020B0604020202020204" pitchFamily="34" charset="0"/>
              </a:rPr>
              <a:t>MobiRobot</a:t>
            </a:r>
            <a:r>
              <a:rPr lang="en-US" altLang="zh-CN" b="1" dirty="0">
                <a:solidFill>
                  <a:srgbClr val="0000FF"/>
                </a:solidFill>
                <a:latin typeface="Arial" panose="020B0604020202020204" pitchFamily="34" charset="0"/>
                <a:ea typeface="微软雅黑" panose="020B0503020204020204" pitchFamily="34" charset="-122"/>
                <a:cs typeface="Arial" panose="020B0604020202020204" pitchFamily="34" charset="0"/>
              </a:rPr>
              <a:t> </a:t>
            </a:r>
            <a:r>
              <a:rPr lang="en-US" altLang="zh-CN" dirty="0">
                <a:latin typeface="Arial" panose="020B0604020202020204" pitchFamily="34" charset="0"/>
                <a:ea typeface="微软雅黑" panose="020B0503020204020204" pitchFamily="34" charset="-122"/>
                <a:cs typeface="Arial" panose="020B0604020202020204" pitchFamily="34" charset="0"/>
              </a:rPr>
              <a:t>take </a:t>
            </a:r>
            <a:r>
              <a:rPr lang="en-US" altLang="zh-CN" dirty="0">
                <a:solidFill>
                  <a:srgbClr val="C00000"/>
                </a:solidFill>
                <a:latin typeface="Arial" panose="020B0604020202020204" pitchFamily="34" charset="0"/>
                <a:ea typeface="微软雅黑" panose="020B0503020204020204" pitchFamily="34" charset="-122"/>
                <a:cs typeface="Arial" panose="020B0604020202020204" pitchFamily="34" charset="0"/>
              </a:rPr>
              <a:t>~</a:t>
            </a:r>
            <a:r>
              <a:rPr lang="en-US" altLang="zh-CN" b="1" dirty="0">
                <a:solidFill>
                  <a:srgbClr val="C00000"/>
                </a:solidFill>
                <a:latin typeface="Arial" panose="020B0604020202020204" pitchFamily="34" charset="0"/>
                <a:ea typeface="微软雅黑" panose="020B0503020204020204" pitchFamily="34" charset="-122"/>
                <a:cs typeface="Arial" panose="020B0604020202020204" pitchFamily="34" charset="0"/>
              </a:rPr>
              <a:t>50% </a:t>
            </a:r>
            <a:r>
              <a:rPr lang="en-US" altLang="zh-CN" dirty="0">
                <a:latin typeface="Arial" panose="020B0604020202020204" pitchFamily="34" charset="0"/>
                <a:ea typeface="微软雅黑" panose="020B0503020204020204" pitchFamily="34" charset="-122"/>
                <a:cs typeface="Arial" panose="020B0604020202020204" pitchFamily="34" charset="0"/>
              </a:rPr>
              <a:t>share</a:t>
            </a:r>
            <a:endParaRPr lang="zh-CN" altLang="en-US" dirty="0">
              <a:latin typeface="Arial" panose="020B0604020202020204" pitchFamily="34" charset="0"/>
              <a:ea typeface="微软雅黑" panose="020B0503020204020204" pitchFamily="34" charset="-122"/>
              <a:cs typeface="Arial" panose="020B0604020202020204" pitchFamily="34" charset="0"/>
            </a:endParaRPr>
          </a:p>
          <a:p>
            <a:pPr marL="223838" marR="3810" indent="-214313">
              <a:lnSpc>
                <a:spcPct val="150000"/>
              </a:lnSpc>
              <a:buFont typeface="Arial" panose="020B0604020202020204" pitchFamily="34" charset="0"/>
              <a:buChar char="•"/>
            </a:pPr>
            <a:r>
              <a:rPr lang="en-US" altLang="zh-CN" b="1" dirty="0">
                <a:latin typeface="Arial" panose="020B0604020202020204" pitchFamily="34" charset="0"/>
                <a:ea typeface="微软雅黑" panose="020B0503020204020204" pitchFamily="34" charset="-122"/>
                <a:cs typeface="Arial" panose="020B0604020202020204" pitchFamily="34" charset="0"/>
              </a:rPr>
              <a:t>Verticals: </a:t>
            </a:r>
            <a:r>
              <a:rPr lang="en-US" altLang="zh-CN" b="1" dirty="0">
                <a:solidFill>
                  <a:srgbClr val="0000FF"/>
                </a:solidFill>
                <a:latin typeface="Arial" panose="020B0604020202020204" pitchFamily="34" charset="0"/>
                <a:ea typeface="微软雅黑" panose="020B0503020204020204" pitchFamily="34" charset="-122"/>
                <a:cs typeface="Arial" panose="020B0604020202020204" pitchFamily="34" charset="0"/>
              </a:rPr>
              <a:t>Industrial Internet </a:t>
            </a:r>
            <a:r>
              <a:rPr lang="en-US" altLang="zh-CN" dirty="0">
                <a:latin typeface="Arial" panose="020B0604020202020204" pitchFamily="34" charset="0"/>
                <a:ea typeface="微软雅黑" panose="020B0503020204020204" pitchFamily="34" charset="-122"/>
                <a:cs typeface="Arial" panose="020B0604020202020204" pitchFamily="34" charset="0"/>
              </a:rPr>
              <a:t>(Manufacturing, Power, Telemedicine)</a:t>
            </a:r>
            <a:r>
              <a:rPr lang="zh-CN" altLang="en-US" dirty="0">
                <a:latin typeface="Arial" panose="020B0604020202020204" pitchFamily="34" charset="0"/>
                <a:ea typeface="微软雅黑" panose="020B0503020204020204" pitchFamily="34" charset="-122"/>
                <a:cs typeface="Arial" panose="020B0604020202020204" pitchFamily="34" charset="0"/>
              </a:rPr>
              <a:t> </a:t>
            </a:r>
            <a:endParaRPr lang="en-US" altLang="zh-CN" dirty="0">
              <a:latin typeface="Arial" panose="020B0604020202020204" pitchFamily="34" charset="0"/>
              <a:ea typeface="微软雅黑" panose="020B0503020204020204" pitchFamily="34" charset="-122"/>
              <a:cs typeface="Arial" panose="020B0604020202020204" pitchFamily="34" charset="0"/>
            </a:endParaRPr>
          </a:p>
          <a:p>
            <a:pPr marL="223838" marR="3810" indent="-214313">
              <a:lnSpc>
                <a:spcPct val="150000"/>
              </a:lnSpc>
              <a:buFont typeface="Arial" panose="020B0604020202020204" pitchFamily="34" charset="0"/>
              <a:buChar char="•"/>
            </a:pPr>
            <a:r>
              <a:rPr lang="en-US" altLang="zh-CN" b="1" dirty="0">
                <a:latin typeface="Arial" panose="020B0604020202020204" pitchFamily="34" charset="0"/>
                <a:ea typeface="微软雅黑" panose="020B0503020204020204" pitchFamily="34" charset="-122"/>
                <a:cs typeface="Arial" panose="020B0604020202020204" pitchFamily="34" charset="0"/>
              </a:rPr>
              <a:t>e-Commerce</a:t>
            </a:r>
            <a:r>
              <a:rPr lang="en-US" altLang="zh-CN" dirty="0">
                <a:latin typeface="Arial" panose="020B0604020202020204" pitchFamily="34" charset="0"/>
                <a:ea typeface="微软雅黑" panose="020B0503020204020204" pitchFamily="34" charset="-122"/>
                <a:cs typeface="Arial" panose="020B0604020202020204" pitchFamily="34" charset="0"/>
              </a:rPr>
              <a:t>: </a:t>
            </a:r>
            <a:r>
              <a:rPr lang="en-US" altLang="zh-CN" b="1" dirty="0">
                <a:solidFill>
                  <a:srgbClr val="0000CC"/>
                </a:solidFill>
                <a:latin typeface="Arial" panose="020B0604020202020204" pitchFamily="34" charset="0"/>
                <a:ea typeface="微软雅黑" panose="020B0503020204020204" pitchFamily="34" charset="-122"/>
                <a:cs typeface="Arial" panose="020B0604020202020204" pitchFamily="34" charset="0"/>
              </a:rPr>
              <a:t>Mobile payment </a:t>
            </a:r>
            <a:r>
              <a:rPr lang="en-US" altLang="zh-CN" dirty="0">
                <a:latin typeface="Arial" panose="020B0604020202020204" pitchFamily="34" charset="0"/>
                <a:ea typeface="微软雅黑" panose="020B0503020204020204" pitchFamily="34" charset="-122"/>
                <a:cs typeface="Arial" panose="020B0604020202020204" pitchFamily="34" charset="0"/>
              </a:rPr>
              <a:t>in 2018 </a:t>
            </a:r>
            <a:r>
              <a:rPr lang="en-US" altLang="zh-CN" sz="1800" dirty="0">
                <a:latin typeface="Arial Narrow" panose="020B0606020202030204" pitchFamily="34" charset="0"/>
                <a:ea typeface="微软雅黑" panose="020B0503020204020204" pitchFamily="34" charset="-122"/>
                <a:cs typeface="Times New Roman" panose="02020603050405020304" pitchFamily="18" charset="0"/>
              </a:rPr>
              <a:t>(</a:t>
            </a:r>
            <a:r>
              <a:rPr lang="en-US" altLang="zh-CN" sz="1800" b="1" dirty="0">
                <a:solidFill>
                  <a:srgbClr val="C00000"/>
                </a:solidFill>
                <a:latin typeface="Arial Narrow" panose="020B0606020202030204" pitchFamily="34" charset="0"/>
                <a:ea typeface="微软雅黑" panose="020B0503020204020204" pitchFamily="34" charset="-122"/>
                <a:cs typeface="Times New Roman" panose="02020603050405020304" pitchFamily="18" charset="0"/>
              </a:rPr>
              <a:t>81%</a:t>
            </a:r>
            <a:r>
              <a:rPr lang="en-US" altLang="zh-CN" sz="1800" dirty="0">
                <a:latin typeface="Arial Narrow" panose="020B0606020202030204" pitchFamily="34" charset="0"/>
                <a:ea typeface="微软雅黑" panose="020B0503020204020204" pitchFamily="34" charset="-122"/>
                <a:cs typeface="Times New Roman" panose="02020603050405020304" pitchFamily="18" charset="0"/>
              </a:rPr>
              <a:t> China vs </a:t>
            </a:r>
            <a:r>
              <a:rPr lang="en-US" altLang="zh-CN" sz="1800" b="1" dirty="0">
                <a:solidFill>
                  <a:srgbClr val="C00000"/>
                </a:solidFill>
                <a:latin typeface="Arial Narrow" panose="020B0606020202030204" pitchFamily="34" charset="0"/>
                <a:ea typeface="微软雅黑" panose="020B0503020204020204" pitchFamily="34" charset="-122"/>
                <a:cs typeface="Times New Roman" panose="02020603050405020304" pitchFamily="18" charset="0"/>
              </a:rPr>
              <a:t>25%</a:t>
            </a:r>
            <a:r>
              <a:rPr lang="en-US" altLang="zh-CN" sz="1800" dirty="0">
                <a:latin typeface="Arial Narrow" panose="020B0606020202030204" pitchFamily="34" charset="0"/>
                <a:ea typeface="微软雅黑" panose="020B0503020204020204" pitchFamily="34" charset="-122"/>
                <a:cs typeface="Times New Roman" panose="02020603050405020304" pitchFamily="18" charset="0"/>
              </a:rPr>
              <a:t> Japan &amp; </a:t>
            </a:r>
            <a:r>
              <a:rPr lang="en-US" altLang="zh-CN" sz="1800" b="1" dirty="0">
                <a:solidFill>
                  <a:srgbClr val="C00000"/>
                </a:solidFill>
                <a:latin typeface="Arial Narrow" panose="020B0606020202030204" pitchFamily="34" charset="0"/>
                <a:ea typeface="微软雅黑" panose="020B0503020204020204" pitchFamily="34" charset="-122"/>
                <a:cs typeface="Times New Roman" panose="02020603050405020304" pitchFamily="18" charset="0"/>
              </a:rPr>
              <a:t>12%</a:t>
            </a:r>
            <a:r>
              <a:rPr lang="en-US" altLang="zh-CN" sz="1800" dirty="0">
                <a:latin typeface="Arial Narrow" panose="020B0606020202030204" pitchFamily="34" charset="0"/>
                <a:ea typeface="微软雅黑" panose="020B0503020204020204" pitchFamily="34" charset="-122"/>
                <a:cs typeface="Times New Roman" panose="02020603050405020304" pitchFamily="18" charset="0"/>
              </a:rPr>
              <a:t> France) </a:t>
            </a:r>
          </a:p>
        </p:txBody>
      </p:sp>
      <p:graphicFrame>
        <p:nvGraphicFramePr>
          <p:cNvPr id="6" name="图表 5"/>
          <p:cNvGraphicFramePr/>
          <p:nvPr>
            <p:extLst>
              <p:ext uri="{D42A27DB-BD31-4B8C-83A1-F6EECF244321}">
                <p14:modId xmlns:p14="http://schemas.microsoft.com/office/powerpoint/2010/main" val="2162603540"/>
              </p:ext>
            </p:extLst>
          </p:nvPr>
        </p:nvGraphicFramePr>
        <p:xfrm>
          <a:off x="902408" y="2568664"/>
          <a:ext cx="6552728" cy="3888432"/>
        </p:xfrm>
        <a:graphic>
          <a:graphicData uri="http://schemas.openxmlformats.org/drawingml/2006/chart">
            <c:chart xmlns:c="http://schemas.openxmlformats.org/drawingml/2006/chart" xmlns:r="http://schemas.openxmlformats.org/officeDocument/2006/relationships" r:id="rId5"/>
          </a:graphicData>
        </a:graphic>
      </p:graphicFrame>
      <p:sp>
        <p:nvSpPr>
          <p:cNvPr id="2" name="灯片编号占位符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E4384C-0D72-412A-9804-59F887330526}" type="slidenum">
              <a:rPr kumimoji="0" lang="zh-CN" altLang="en-US" sz="1200" b="0" i="0" u="none" strike="noStrike" kern="1200" cap="none" spc="0" normalizeH="0" baseline="0" noProof="0" smtClean="0">
                <a:ln>
                  <a:noFill/>
                </a:ln>
                <a:solidFill>
                  <a:prstClr val="black"/>
                </a:solidFill>
                <a:effectLst/>
                <a:uLnTx/>
                <a:uFillTx/>
                <a:latin typeface="Calibri"/>
                <a:ea typeface="宋体"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itchFamily="2" charset="-122"/>
              <a:cs typeface="+mn-cs"/>
            </a:endParaRPr>
          </a:p>
        </p:txBody>
      </p:sp>
      <p:sp>
        <p:nvSpPr>
          <p:cNvPr id="7" name="文本框 6"/>
          <p:cNvSpPr txBox="1"/>
          <p:nvPr/>
        </p:nvSpPr>
        <p:spPr>
          <a:xfrm>
            <a:off x="4932040" y="6336883"/>
            <a:ext cx="3917098" cy="338554"/>
          </a:xfrm>
          <a:prstGeom prst="rect">
            <a:avLst/>
          </a:prstGeom>
          <a:noFill/>
        </p:spPr>
        <p:txBody>
          <a:bodyPr wrap="none" rtlCol="0">
            <a:spAutoFit/>
          </a:bodyPr>
          <a:lstStyle/>
          <a:p>
            <a:r>
              <a:rPr lang="en-US" altLang="zh-CN" sz="1600" i="1" dirty="0"/>
              <a:t>Source: China Academy of Telecom Research</a:t>
            </a:r>
            <a:endParaRPr lang="zh-CN" altLang="en-US" sz="1600" i="1" dirty="0"/>
          </a:p>
        </p:txBody>
      </p:sp>
      <p:pic>
        <p:nvPicPr>
          <p:cNvPr id="9" name="音频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18513" y="6132513"/>
            <a:ext cx="509587" cy="509587"/>
          </a:xfrm>
          <a:prstGeom prst="rect">
            <a:avLst/>
          </a:prstGeom>
        </p:spPr>
      </p:pic>
    </p:spTree>
    <p:extLst>
      <p:ext uri="{BB962C8B-B14F-4D97-AF65-F5344CB8AC3E}">
        <p14:creationId xmlns:p14="http://schemas.microsoft.com/office/powerpoint/2010/main" val="1146485735"/>
      </p:ext>
    </p:extLst>
  </p:cSld>
  <p:clrMapOvr>
    <a:masterClrMapping/>
  </p:clrMapOvr>
  <mc:AlternateContent xmlns:mc="http://schemas.openxmlformats.org/markup-compatibility/2006" xmlns:p14="http://schemas.microsoft.com/office/powerpoint/2010/main">
    <mc:Choice Requires="p14">
      <p:transition spd="slow" p14:dur="2000" advTm="51079"/>
    </mc:Choice>
    <mc:Fallback xmlns="">
      <p:transition spd="slow" advTm="510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China’s 5G: Facts and Prediction</a:t>
            </a:r>
            <a:endParaRPr lang="zh-CN" altLang="en-US" dirty="0"/>
          </a:p>
        </p:txBody>
      </p:sp>
      <p:pic>
        <p:nvPicPr>
          <p:cNvPr id="5" name="图片 4"/>
          <p:cNvPicPr/>
          <p:nvPr/>
        </p:nvPicPr>
        <p:blipFill>
          <a:blip r:embed="rId5">
            <a:extLst>
              <a:ext uri="{28A0092B-C50C-407E-A947-70E740481C1C}">
                <a14:useLocalDpi xmlns:a14="http://schemas.microsoft.com/office/drawing/2010/main" val="0"/>
              </a:ext>
            </a:extLst>
          </a:blip>
          <a:stretch>
            <a:fillRect/>
          </a:stretch>
        </p:blipFill>
        <p:spPr>
          <a:xfrm>
            <a:off x="231562" y="1127097"/>
            <a:ext cx="8156862" cy="4824536"/>
          </a:xfrm>
          <a:prstGeom prst="rect">
            <a:avLst/>
          </a:prstGeom>
        </p:spPr>
      </p:pic>
      <p:sp>
        <p:nvSpPr>
          <p:cNvPr id="6" name="文本框 5"/>
          <p:cNvSpPr txBox="1"/>
          <p:nvPr/>
        </p:nvSpPr>
        <p:spPr>
          <a:xfrm>
            <a:off x="1472990" y="5085184"/>
            <a:ext cx="6310736" cy="338554"/>
          </a:xfrm>
          <a:prstGeom prst="rect">
            <a:avLst/>
          </a:prstGeom>
          <a:noFill/>
        </p:spPr>
        <p:txBody>
          <a:bodyPr wrap="square" rtlCol="0">
            <a:spAutoFit/>
          </a:bodyPr>
          <a:lstStyle/>
          <a:p>
            <a:r>
              <a:rPr lang="en-US" altLang="zh-CN" sz="1600" dirty="0"/>
              <a:t>Connections (%) in China by technology (</a:t>
            </a:r>
            <a:r>
              <a:rPr lang="en-US" altLang="zh-CN" sz="1600" i="1" dirty="0"/>
              <a:t>Source: GSMA Intelligence</a:t>
            </a:r>
            <a:r>
              <a:rPr lang="en-US" altLang="zh-CN" sz="1600" dirty="0"/>
              <a:t>)</a:t>
            </a:r>
            <a:endParaRPr lang="zh-CN" altLang="en-US" sz="1600" dirty="0"/>
          </a:p>
        </p:txBody>
      </p:sp>
      <p:sp>
        <p:nvSpPr>
          <p:cNvPr id="3" name="灯片编号占位符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3A50F-1413-4861-B1B5-F1F1A029973E}" type="slidenum">
              <a:rPr kumimoji="0" lang="zh-CN" altLang="en-US" sz="1200" b="0" i="0" u="none" strike="noStrike" kern="1200" cap="none" spc="0" normalizeH="0" baseline="0" noProof="0" smtClean="0">
                <a:ln>
                  <a:noFill/>
                </a:ln>
                <a:solidFill>
                  <a:prstClr val="black"/>
                </a:solidFill>
                <a:effectLst/>
                <a:uLnTx/>
                <a:uFillTx/>
                <a:latin typeface="Calibri"/>
                <a:ea typeface="宋体"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latin typeface="Calibri"/>
              <a:ea typeface="宋体" pitchFamily="2" charset="-122"/>
              <a:cs typeface="+mn-cs"/>
            </a:endParaRPr>
          </a:p>
        </p:txBody>
      </p:sp>
      <p:sp>
        <p:nvSpPr>
          <p:cNvPr id="4" name="文本框 3"/>
          <p:cNvSpPr txBox="1"/>
          <p:nvPr/>
        </p:nvSpPr>
        <p:spPr>
          <a:xfrm>
            <a:off x="7960651" y="3645024"/>
            <a:ext cx="1051891" cy="954107"/>
          </a:xfrm>
          <a:prstGeom prst="rect">
            <a:avLst/>
          </a:prstGeom>
          <a:noFill/>
        </p:spPr>
        <p:txBody>
          <a:bodyPr wrap="none" rtlCol="0">
            <a:spAutoFit/>
          </a:bodyPr>
          <a:lstStyle/>
          <a:p>
            <a:r>
              <a:rPr lang="en-US" altLang="zh-CN" b="1" dirty="0">
                <a:latin typeface="Arial" panose="020B0604020202020204" pitchFamily="34" charset="0"/>
                <a:cs typeface="Arial" panose="020B0604020202020204" pitchFamily="34" charset="0"/>
              </a:rPr>
              <a:t>28%</a:t>
            </a:r>
          </a:p>
          <a:p>
            <a:r>
              <a:rPr lang="en-US" altLang="zh-CN" sz="1800" dirty="0"/>
              <a:t>(</a:t>
            </a:r>
            <a:r>
              <a:rPr lang="en-US" altLang="zh-CN" sz="1800" b="1" dirty="0">
                <a:solidFill>
                  <a:srgbClr val="C00000"/>
                </a:solidFill>
              </a:rPr>
              <a:t>0.46bn</a:t>
            </a:r>
            <a:r>
              <a:rPr lang="en-US" altLang="zh-CN" sz="1800" dirty="0"/>
              <a:t>&gt;</a:t>
            </a:r>
          </a:p>
          <a:p>
            <a:r>
              <a:rPr lang="en-US" altLang="zh-CN" sz="1800" dirty="0"/>
              <a:t>NA+EU)</a:t>
            </a:r>
            <a:endParaRPr lang="zh-CN" altLang="en-US" sz="1800" dirty="0"/>
          </a:p>
        </p:txBody>
      </p:sp>
      <p:sp>
        <p:nvSpPr>
          <p:cNvPr id="7" name="文本框 6"/>
          <p:cNvSpPr txBox="1"/>
          <p:nvPr/>
        </p:nvSpPr>
        <p:spPr>
          <a:xfrm>
            <a:off x="1011857" y="5964980"/>
            <a:ext cx="7241085" cy="461665"/>
          </a:xfrm>
          <a:prstGeom prst="rect">
            <a:avLst/>
          </a:prstGeom>
          <a:solidFill>
            <a:schemeClr val="accent5">
              <a:lumMod val="20000"/>
              <a:lumOff val="80000"/>
            </a:schemeClr>
          </a:solidFill>
        </p:spPr>
        <p:txBody>
          <a:bodyPr wrap="none" rtlCol="0">
            <a:spAutoFit/>
          </a:bodyPr>
          <a:lstStyle/>
          <a:p>
            <a:r>
              <a:rPr lang="en-US" altLang="zh-CN" sz="2400" b="1" dirty="0">
                <a:latin typeface="Arial" panose="020B0604020202020204" pitchFamily="34" charset="0"/>
                <a:cs typeface="Arial" panose="020B0604020202020204" pitchFamily="34" charset="0"/>
              </a:rPr>
              <a:t>Licensed cellular </a:t>
            </a:r>
            <a:r>
              <a:rPr lang="en-US" altLang="zh-CN" sz="2400" b="1" dirty="0" err="1">
                <a:latin typeface="Arial" panose="020B0604020202020204" pitchFamily="34" charset="0"/>
                <a:cs typeface="Arial" panose="020B0604020202020204" pitchFamily="34" charset="0"/>
              </a:rPr>
              <a:t>IoT</a:t>
            </a:r>
            <a:r>
              <a:rPr lang="en-US" altLang="zh-CN" sz="2400" b="1" dirty="0">
                <a:latin typeface="Arial" panose="020B0604020202020204" pitchFamily="34" charset="0"/>
                <a:cs typeface="Arial" panose="020B0604020202020204" pitchFamily="34" charset="0"/>
              </a:rPr>
              <a:t> connections in 2025: </a:t>
            </a:r>
            <a:r>
              <a:rPr lang="en-US" altLang="zh-CN" sz="2400" b="1" dirty="0">
                <a:solidFill>
                  <a:srgbClr val="C00000"/>
                </a:solidFill>
                <a:latin typeface="Arial" panose="020B0604020202020204" pitchFamily="34" charset="0"/>
                <a:cs typeface="Arial" panose="020B0604020202020204" pitchFamily="34" charset="0"/>
              </a:rPr>
              <a:t>1.9bn</a:t>
            </a:r>
          </a:p>
        </p:txBody>
      </p:sp>
      <p:pic>
        <p:nvPicPr>
          <p:cNvPr id="11" name="音频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18513" y="6132513"/>
            <a:ext cx="509587" cy="509587"/>
          </a:xfrm>
          <a:prstGeom prst="rect">
            <a:avLst/>
          </a:prstGeom>
        </p:spPr>
      </p:pic>
    </p:spTree>
    <p:extLst>
      <p:ext uri="{BB962C8B-B14F-4D97-AF65-F5344CB8AC3E}">
        <p14:creationId xmlns:p14="http://schemas.microsoft.com/office/powerpoint/2010/main" val="1613676359"/>
      </p:ext>
    </p:extLst>
  </p:cSld>
  <p:clrMapOvr>
    <a:masterClrMapping/>
  </p:clrMapOvr>
  <mc:AlternateContent xmlns:mc="http://schemas.openxmlformats.org/markup-compatibility/2006" xmlns:p14="http://schemas.microsoft.com/office/powerpoint/2010/main">
    <mc:Choice Requires="p14">
      <p:transition spd="slow" p14:dur="2000" advTm="41377"/>
    </mc:Choice>
    <mc:Fallback xmlns="">
      <p:transition spd="slow" advTm="41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China’s 5G: Investment vs Revenue </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3A50F-1413-4861-B1B5-F1F1A029973E}" type="slidenum">
              <a:rPr kumimoji="0" lang="zh-CN" altLang="en-US" sz="1200" b="0" i="0" u="none" strike="noStrike" kern="1200" cap="none" spc="0" normalizeH="0" baseline="0" noProof="0" smtClean="0">
                <a:ln>
                  <a:noFill/>
                </a:ln>
                <a:solidFill>
                  <a:prstClr val="black"/>
                </a:solidFill>
                <a:effectLst/>
                <a:uLnTx/>
                <a:uFillTx/>
                <a:latin typeface="Calibri"/>
                <a:ea typeface="宋体"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latin typeface="Calibri"/>
              <a:ea typeface="宋体" pitchFamily="2" charset="-122"/>
              <a:cs typeface="+mn-cs"/>
            </a:endParaRPr>
          </a:p>
        </p:txBody>
      </p:sp>
      <p:pic>
        <p:nvPicPr>
          <p:cNvPr id="5" name="图片 4"/>
          <p:cNvPicPr>
            <a:picLocks noChangeAspect="1"/>
          </p:cNvPicPr>
          <p:nvPr/>
        </p:nvPicPr>
        <p:blipFill>
          <a:blip r:embed="rId5"/>
          <a:stretch>
            <a:fillRect/>
          </a:stretch>
        </p:blipFill>
        <p:spPr>
          <a:xfrm>
            <a:off x="703049" y="1183121"/>
            <a:ext cx="7534050" cy="4464074"/>
          </a:xfrm>
          <a:prstGeom prst="rect">
            <a:avLst/>
          </a:prstGeom>
        </p:spPr>
      </p:pic>
      <p:sp>
        <p:nvSpPr>
          <p:cNvPr id="6" name="文本框 5"/>
          <p:cNvSpPr txBox="1"/>
          <p:nvPr/>
        </p:nvSpPr>
        <p:spPr>
          <a:xfrm>
            <a:off x="1141057" y="1125166"/>
            <a:ext cx="4435830" cy="400110"/>
          </a:xfrm>
          <a:prstGeom prst="rect">
            <a:avLst/>
          </a:prstGeom>
          <a:noFill/>
        </p:spPr>
        <p:txBody>
          <a:bodyPr wrap="none" rtlCol="0">
            <a:spAutoFit/>
          </a:bodyPr>
          <a:lstStyle/>
          <a:p>
            <a:r>
              <a:rPr lang="en-US" altLang="zh-CN" dirty="0"/>
              <a:t>Revenue (Billion): Increasing but Plateau</a:t>
            </a:r>
            <a:endParaRPr lang="zh-CN" altLang="en-US" dirty="0"/>
          </a:p>
        </p:txBody>
      </p:sp>
      <p:sp>
        <p:nvSpPr>
          <p:cNvPr id="7" name="文本框 6"/>
          <p:cNvSpPr txBox="1"/>
          <p:nvPr/>
        </p:nvSpPr>
        <p:spPr>
          <a:xfrm>
            <a:off x="441898" y="5992372"/>
            <a:ext cx="8306565" cy="830997"/>
          </a:xfrm>
          <a:prstGeom prst="rect">
            <a:avLst/>
          </a:prstGeom>
          <a:solidFill>
            <a:schemeClr val="accent5">
              <a:lumMod val="20000"/>
              <a:lumOff val="80000"/>
            </a:schemeClr>
          </a:solidFill>
        </p:spPr>
        <p:txBody>
          <a:bodyPr wrap="square" rtlCol="0">
            <a:spAutoFit/>
          </a:bodyPr>
          <a:lstStyle/>
          <a:p>
            <a:pPr marL="342900" indent="-342900">
              <a:buFont typeface="Arial" panose="020B0604020202020204" pitchFamily="34" charset="0"/>
              <a:buChar char="•"/>
            </a:pPr>
            <a:r>
              <a:rPr lang="en-US" altLang="zh-CN" sz="2400" dirty="0">
                <a:latin typeface="Arial Narrow" panose="020B0606020202030204" pitchFamily="34" charset="0"/>
                <a:cs typeface="Arial" panose="020B0604020202020204" pitchFamily="34" charset="0"/>
              </a:rPr>
              <a:t>In 2010-2018, mobile operators in China spent </a:t>
            </a:r>
            <a:r>
              <a:rPr lang="en-US" altLang="zh-CN" sz="2400" dirty="0">
                <a:solidFill>
                  <a:srgbClr val="C00000"/>
                </a:solidFill>
                <a:latin typeface="Arial Narrow" panose="020B0606020202030204" pitchFamily="34" charset="0"/>
                <a:cs typeface="Arial" panose="020B0604020202020204" pitchFamily="34" charset="0"/>
              </a:rPr>
              <a:t>$268bn </a:t>
            </a:r>
            <a:r>
              <a:rPr lang="en-US" altLang="zh-CN" sz="2400" dirty="0">
                <a:latin typeface="Arial Narrow" panose="020B0606020202030204" pitchFamily="34" charset="0"/>
                <a:cs typeface="Arial" panose="020B0604020202020204" pitchFamily="34" charset="0"/>
              </a:rPr>
              <a:t>(RMB1.9tn) </a:t>
            </a:r>
          </a:p>
          <a:p>
            <a:pPr marL="342900" indent="-342900">
              <a:buFont typeface="Arial" panose="020B0604020202020204" pitchFamily="34" charset="0"/>
              <a:buChar char="•"/>
            </a:pPr>
            <a:r>
              <a:rPr lang="en-US" altLang="zh-CN" sz="2400" dirty="0">
                <a:latin typeface="Arial Narrow" panose="020B0606020202030204" pitchFamily="34" charset="0"/>
                <a:cs typeface="Arial" panose="020B0604020202020204" pitchFamily="34" charset="0"/>
              </a:rPr>
              <a:t>In 2020-2030, MII predicts the investment will be </a:t>
            </a:r>
            <a:r>
              <a:rPr lang="en-US" altLang="zh-CN" sz="2400" dirty="0">
                <a:solidFill>
                  <a:srgbClr val="C00000"/>
                </a:solidFill>
                <a:latin typeface="Arial Narrow" panose="020B0606020202030204" pitchFamily="34" charset="0"/>
                <a:cs typeface="Arial" panose="020B0604020202020204" pitchFamily="34" charset="0"/>
              </a:rPr>
              <a:t>$405bn </a:t>
            </a:r>
            <a:r>
              <a:rPr lang="en-US" altLang="zh-CN" sz="2400" dirty="0">
                <a:latin typeface="Arial Narrow" panose="020B0606020202030204" pitchFamily="34" charset="0"/>
                <a:cs typeface="Arial" panose="020B0604020202020204" pitchFamily="34" charset="0"/>
              </a:rPr>
              <a:t>(RMB2.8tn)</a:t>
            </a:r>
            <a:endParaRPr lang="zh-CN" altLang="en-US" sz="2400" dirty="0">
              <a:latin typeface="Arial Narrow" panose="020B0606020202030204" pitchFamily="34" charset="0"/>
              <a:cs typeface="Arial" panose="020B0604020202020204" pitchFamily="34" charset="0"/>
            </a:endParaRPr>
          </a:p>
        </p:txBody>
      </p:sp>
      <p:sp>
        <p:nvSpPr>
          <p:cNvPr id="8" name="文本框 7"/>
          <p:cNvSpPr txBox="1"/>
          <p:nvPr/>
        </p:nvSpPr>
        <p:spPr>
          <a:xfrm>
            <a:off x="5576886" y="5617712"/>
            <a:ext cx="2766465" cy="338554"/>
          </a:xfrm>
          <a:prstGeom prst="rect">
            <a:avLst/>
          </a:prstGeom>
          <a:noFill/>
        </p:spPr>
        <p:txBody>
          <a:bodyPr wrap="square" rtlCol="0">
            <a:spAutoFit/>
          </a:bodyPr>
          <a:lstStyle/>
          <a:p>
            <a:r>
              <a:rPr lang="en-US" altLang="zh-CN" sz="1600" dirty="0"/>
              <a:t>(</a:t>
            </a:r>
            <a:r>
              <a:rPr lang="en-US" altLang="zh-CN" sz="1600" i="1" dirty="0"/>
              <a:t>Source: GSMA Intelligence</a:t>
            </a:r>
            <a:r>
              <a:rPr lang="en-US" altLang="zh-CN" sz="1600" dirty="0"/>
              <a:t>)</a:t>
            </a:r>
            <a:endParaRPr lang="zh-CN" altLang="en-US" sz="1600" dirty="0"/>
          </a:p>
        </p:txBody>
      </p:sp>
      <p:pic>
        <p:nvPicPr>
          <p:cNvPr id="11" name="音频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18513" y="6132513"/>
            <a:ext cx="509587" cy="509587"/>
          </a:xfrm>
          <a:prstGeom prst="rect">
            <a:avLst/>
          </a:prstGeom>
        </p:spPr>
      </p:pic>
    </p:spTree>
    <p:extLst>
      <p:ext uri="{BB962C8B-B14F-4D97-AF65-F5344CB8AC3E}">
        <p14:creationId xmlns:p14="http://schemas.microsoft.com/office/powerpoint/2010/main" val="352983597"/>
      </p:ext>
    </p:extLst>
  </p:cSld>
  <p:clrMapOvr>
    <a:masterClrMapping/>
  </p:clrMapOvr>
  <mc:AlternateContent xmlns:mc="http://schemas.openxmlformats.org/markup-compatibility/2006" xmlns:p14="http://schemas.microsoft.com/office/powerpoint/2010/main">
    <mc:Choice Requires="p14">
      <p:transition spd="slow" p14:dur="2000" advTm="56631"/>
    </mc:Choice>
    <mc:Fallback xmlns="">
      <p:transition spd="slow" advTm="56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2800" dirty="0"/>
              <a:t>5G: What’s Missing?</a:t>
            </a:r>
            <a:endParaRPr lang="zh-CN" altLang="en-US" sz="1800" dirty="0">
              <a:solidFill>
                <a:schemeClr val="tx1"/>
              </a:solidFill>
              <a:latin typeface="Arial Narrow" panose="020B0606020202030204" pitchFamily="34" charset="0"/>
            </a:endParaRPr>
          </a:p>
        </p:txBody>
      </p:sp>
      <p:sp>
        <p:nvSpPr>
          <p:cNvPr id="5" name="等腰三角形 4"/>
          <p:cNvSpPr/>
          <p:nvPr/>
        </p:nvSpPr>
        <p:spPr>
          <a:xfrm>
            <a:off x="3059832" y="1750353"/>
            <a:ext cx="3528392" cy="2952328"/>
          </a:xfrm>
          <a:prstGeom prst="triangle">
            <a:avLst/>
          </a:prstGeom>
          <a:solidFill>
            <a:schemeClr val="bg1"/>
          </a:solidFill>
          <a:ln w="76200">
            <a:solidFill>
              <a:schemeClr val="accent1">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等腰三角形 5"/>
          <p:cNvSpPr/>
          <p:nvPr/>
        </p:nvSpPr>
        <p:spPr>
          <a:xfrm flipV="1">
            <a:off x="3059832" y="2603879"/>
            <a:ext cx="3528392" cy="2952328"/>
          </a:xfrm>
          <a:prstGeom prst="triangl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4326623" y="1179302"/>
            <a:ext cx="1058303" cy="461665"/>
          </a:xfrm>
          <a:prstGeom prst="rect">
            <a:avLst/>
          </a:prstGeom>
          <a:noFill/>
        </p:spPr>
        <p:txBody>
          <a:bodyPr wrap="none" rtlCol="0">
            <a:spAutoFit/>
          </a:bodyPr>
          <a:lstStyle/>
          <a:p>
            <a:r>
              <a:rPr lang="en-US" altLang="zh-CN" sz="2400" b="1" dirty="0" err="1">
                <a:solidFill>
                  <a:schemeClr val="bg1">
                    <a:lumMod val="50000"/>
                  </a:schemeClr>
                </a:solidFill>
                <a:latin typeface="Arial" panose="020B0604020202020204" pitchFamily="34" charset="0"/>
                <a:cs typeface="Arial" panose="020B0604020202020204" pitchFamily="34" charset="0"/>
              </a:rPr>
              <a:t>eMBB</a:t>
            </a:r>
            <a:endParaRPr lang="zh-CN" altLang="en-US" sz="2400" b="1" dirty="0">
              <a:solidFill>
                <a:schemeClr val="bg1">
                  <a:lumMod val="50000"/>
                </a:schemeClr>
              </a:solidFill>
              <a:latin typeface="Arial" panose="020B0604020202020204" pitchFamily="34" charset="0"/>
              <a:cs typeface="Arial" panose="020B0604020202020204" pitchFamily="34" charset="0"/>
            </a:endParaRPr>
          </a:p>
        </p:txBody>
      </p:sp>
      <p:sp>
        <p:nvSpPr>
          <p:cNvPr id="8" name="文本框 7"/>
          <p:cNvSpPr txBox="1"/>
          <p:nvPr/>
        </p:nvSpPr>
        <p:spPr>
          <a:xfrm>
            <a:off x="1934203" y="4471848"/>
            <a:ext cx="1125629" cy="461665"/>
          </a:xfrm>
          <a:prstGeom prst="rect">
            <a:avLst/>
          </a:prstGeom>
          <a:noFill/>
        </p:spPr>
        <p:txBody>
          <a:bodyPr wrap="none" rtlCol="0">
            <a:spAutoFit/>
          </a:bodyPr>
          <a:lstStyle/>
          <a:p>
            <a:r>
              <a:rPr lang="en-US" altLang="zh-CN" sz="2400" b="1" dirty="0" err="1">
                <a:solidFill>
                  <a:schemeClr val="bg1">
                    <a:lumMod val="50000"/>
                  </a:schemeClr>
                </a:solidFill>
                <a:latin typeface="Arial" panose="020B0604020202020204" pitchFamily="34" charset="0"/>
                <a:cs typeface="Arial" panose="020B0604020202020204" pitchFamily="34" charset="0"/>
              </a:rPr>
              <a:t>mMTC</a:t>
            </a:r>
            <a:endParaRPr lang="zh-CN" altLang="en-US" sz="2400" b="1" dirty="0">
              <a:solidFill>
                <a:schemeClr val="bg1">
                  <a:lumMod val="50000"/>
                </a:schemeClr>
              </a:solidFill>
              <a:latin typeface="Arial" panose="020B0604020202020204" pitchFamily="34" charset="0"/>
              <a:cs typeface="Arial" panose="020B0604020202020204" pitchFamily="34" charset="0"/>
            </a:endParaRPr>
          </a:p>
        </p:txBody>
      </p:sp>
      <p:sp>
        <p:nvSpPr>
          <p:cNvPr id="10" name="文本框 9"/>
          <p:cNvSpPr txBox="1"/>
          <p:nvPr/>
        </p:nvSpPr>
        <p:spPr>
          <a:xfrm>
            <a:off x="6360930" y="2165358"/>
            <a:ext cx="2411214" cy="892552"/>
          </a:xfrm>
          <a:prstGeom prst="rect">
            <a:avLst/>
          </a:prstGeom>
          <a:noFill/>
        </p:spPr>
        <p:txBody>
          <a:bodyPr wrap="square" rtlCol="0">
            <a:spAutoFit/>
          </a:bodyPr>
          <a:lstStyle/>
          <a:p>
            <a:pPr algn="ctr"/>
            <a:r>
              <a:rPr lang="en-US" altLang="zh-CN" sz="2400" b="1" dirty="0">
                <a:solidFill>
                  <a:srgbClr val="006600"/>
                </a:solidFill>
                <a:latin typeface="Arial" panose="020B0604020202020204" pitchFamily="34" charset="0"/>
                <a:cs typeface="Arial" panose="020B0604020202020204" pitchFamily="34" charset="0"/>
              </a:rPr>
              <a:t>GREEN</a:t>
            </a:r>
          </a:p>
          <a:p>
            <a:pPr algn="ctr"/>
            <a:r>
              <a:rPr lang="en-US" altLang="zh-CN" sz="1400" b="1" dirty="0">
                <a:cs typeface="Times New Roman" panose="02020603050405020304" pitchFamily="18" charset="0"/>
              </a:rPr>
              <a:t>(10X Energy-Efficiency &amp; Energy-Sustainability)</a:t>
            </a:r>
            <a:endParaRPr lang="zh-CN" altLang="en-US" sz="1400" b="1" dirty="0">
              <a:cs typeface="Times New Roman" panose="02020603050405020304" pitchFamily="18" charset="0"/>
            </a:endParaRPr>
          </a:p>
        </p:txBody>
      </p:sp>
      <p:sp>
        <p:nvSpPr>
          <p:cNvPr id="11" name="文本框 10"/>
          <p:cNvSpPr txBox="1"/>
          <p:nvPr/>
        </p:nvSpPr>
        <p:spPr>
          <a:xfrm>
            <a:off x="171731" y="2157603"/>
            <a:ext cx="2888101" cy="892552"/>
          </a:xfrm>
          <a:prstGeom prst="rect">
            <a:avLst/>
          </a:prstGeom>
          <a:noFill/>
        </p:spPr>
        <p:txBody>
          <a:bodyPr wrap="square" rtlCol="0">
            <a:spAutoFit/>
          </a:bodyPr>
          <a:lstStyle/>
          <a:p>
            <a:pPr algn="ctr"/>
            <a:r>
              <a:rPr lang="en-US" altLang="zh-CN" sz="2400" b="1" dirty="0">
                <a:solidFill>
                  <a:srgbClr val="C00000"/>
                </a:solidFill>
                <a:latin typeface="Arial" panose="020B0604020202020204" pitchFamily="34" charset="0"/>
                <a:cs typeface="Arial" panose="020B0604020202020204" pitchFamily="34" charset="0"/>
              </a:rPr>
              <a:t>AUTONOMOUS</a:t>
            </a:r>
          </a:p>
          <a:p>
            <a:pPr algn="ctr"/>
            <a:r>
              <a:rPr lang="en-US" altLang="zh-CN" sz="1400" b="1" dirty="0">
                <a:cs typeface="Times New Roman" panose="02020603050405020304" pitchFamily="18" charset="0"/>
              </a:rPr>
              <a:t>(L4 On-demand &amp; Autonomous Service Provisioning)</a:t>
            </a:r>
          </a:p>
        </p:txBody>
      </p:sp>
      <p:sp>
        <p:nvSpPr>
          <p:cNvPr id="12" name="文本框 11"/>
          <p:cNvSpPr txBox="1"/>
          <p:nvPr/>
        </p:nvSpPr>
        <p:spPr>
          <a:xfrm>
            <a:off x="3630681" y="5556207"/>
            <a:ext cx="2386693" cy="892552"/>
          </a:xfrm>
          <a:prstGeom prst="rect">
            <a:avLst/>
          </a:prstGeom>
          <a:noFill/>
        </p:spPr>
        <p:txBody>
          <a:bodyPr wrap="square" rtlCol="0">
            <a:spAutoFit/>
          </a:bodyPr>
          <a:lstStyle/>
          <a:p>
            <a:pPr algn="ctr"/>
            <a:r>
              <a:rPr lang="en-US" altLang="zh-CN" sz="2400" b="1" dirty="0">
                <a:solidFill>
                  <a:srgbClr val="0000FF"/>
                </a:solidFill>
                <a:latin typeface="Arial" panose="020B0604020202020204" pitchFamily="34" charset="0"/>
                <a:cs typeface="Arial" panose="020B0604020202020204" pitchFamily="34" charset="0"/>
              </a:rPr>
              <a:t>TRUST</a:t>
            </a:r>
          </a:p>
          <a:p>
            <a:pPr algn="ctr"/>
            <a:r>
              <a:rPr lang="en-US" altLang="zh-CN" sz="1400" b="1" dirty="0">
                <a:cs typeface="Times New Roman" panose="02020603050405020304" pitchFamily="18" charset="0"/>
              </a:rPr>
              <a:t>(Trust-Worthy &amp; Unlimited Connectivity)</a:t>
            </a:r>
          </a:p>
        </p:txBody>
      </p:sp>
      <p:sp>
        <p:nvSpPr>
          <p:cNvPr id="4" name="灯片编号占位符 3"/>
          <p:cNvSpPr>
            <a:spLocks noGrp="1"/>
          </p:cNvSpPr>
          <p:nvPr>
            <p:ph type="sldNum" sz="quarter" idx="12"/>
          </p:nvPr>
        </p:nvSpPr>
        <p:spPr/>
        <p:txBody>
          <a:bodyPr/>
          <a:lstStyle/>
          <a:p>
            <a:fld id="{F4A203D6-CF5E-4BA2-BF8B-5B407F829DDF}" type="slidenum">
              <a:rPr lang="zh-CN" altLang="en-US" smtClean="0"/>
              <a:pPr/>
              <a:t>9</a:t>
            </a:fld>
            <a:endParaRPr lang="zh-CN" altLang="en-US"/>
          </a:p>
        </p:txBody>
      </p:sp>
      <p:sp>
        <p:nvSpPr>
          <p:cNvPr id="13" name="文本框 12"/>
          <p:cNvSpPr txBox="1"/>
          <p:nvPr/>
        </p:nvSpPr>
        <p:spPr>
          <a:xfrm>
            <a:off x="6416236" y="4840854"/>
            <a:ext cx="2400753" cy="892552"/>
          </a:xfrm>
          <a:prstGeom prst="rect">
            <a:avLst/>
          </a:prstGeom>
          <a:noFill/>
        </p:spPr>
        <p:txBody>
          <a:bodyPr wrap="square" rtlCol="0">
            <a:spAutoFit/>
          </a:bodyPr>
          <a:lstStyle/>
          <a:p>
            <a:pPr algn="ctr"/>
            <a:r>
              <a:rPr lang="en-US" altLang="zh-CN" sz="2400" b="1" dirty="0" err="1">
                <a:latin typeface="Arial" panose="020B0604020202020204" pitchFamily="34" charset="0"/>
                <a:cs typeface="Arial" panose="020B0604020202020204" pitchFamily="34" charset="0"/>
              </a:rPr>
              <a:t>uRLL</a:t>
            </a:r>
            <a:r>
              <a:rPr lang="en-US" altLang="zh-CN" sz="2400" b="1" dirty="0" err="1">
                <a:solidFill>
                  <a:srgbClr val="C00000"/>
                </a:solidFill>
                <a:latin typeface="Arial" panose="020B0604020202020204" pitchFamily="34" charset="0"/>
                <a:cs typeface="Arial" panose="020B0604020202020204" pitchFamily="34" charset="0"/>
              </a:rPr>
              <a:t>C</a:t>
            </a:r>
            <a:r>
              <a:rPr lang="en-US" altLang="zh-CN" sz="1600" b="1" dirty="0" err="1">
                <a:solidFill>
                  <a:srgbClr val="C00000"/>
                </a:solidFill>
                <a:latin typeface="Arial" panose="020B0604020202020204" pitchFamily="34" charset="0"/>
                <a:cs typeface="Arial" panose="020B0604020202020204" pitchFamily="34" charset="0"/>
              </a:rPr>
              <a:t>trl</a:t>
            </a:r>
            <a:endParaRPr lang="en-US" altLang="zh-CN" sz="1600" b="1" dirty="0">
              <a:solidFill>
                <a:srgbClr val="C00000"/>
              </a:solidFill>
              <a:latin typeface="Arial" panose="020B0604020202020204" pitchFamily="34" charset="0"/>
              <a:cs typeface="Arial" panose="020B0604020202020204" pitchFamily="34" charset="0"/>
            </a:endParaRPr>
          </a:p>
          <a:p>
            <a:pPr algn="ctr"/>
            <a:r>
              <a:rPr lang="en-US" altLang="zh-CN" sz="1400" b="1" dirty="0">
                <a:cs typeface="Times New Roman" panose="02020603050405020304" pitchFamily="18" charset="0"/>
              </a:rPr>
              <a:t>(</a:t>
            </a:r>
            <a:r>
              <a:rPr lang="en-US" altLang="zh-CN" sz="1400" b="1" dirty="0" err="1">
                <a:cs typeface="Times New Roman" panose="02020603050405020304" pitchFamily="18" charset="0"/>
              </a:rPr>
              <a:t>uRLL</a:t>
            </a:r>
            <a:r>
              <a:rPr lang="en-US" altLang="zh-CN" sz="1400" b="1" dirty="0" err="1">
                <a:solidFill>
                  <a:srgbClr val="0000CC"/>
                </a:solidFill>
                <a:cs typeface="Times New Roman" panose="02020603050405020304" pitchFamily="18" charset="0"/>
              </a:rPr>
              <a:t>C</a:t>
            </a:r>
            <a:r>
              <a:rPr lang="en-US" altLang="zh-CN" sz="1100" b="1" dirty="0" err="1">
                <a:solidFill>
                  <a:srgbClr val="0000CC"/>
                </a:solidFill>
                <a:cs typeface="Times New Roman" panose="02020603050405020304" pitchFamily="18" charset="0"/>
              </a:rPr>
              <a:t>omm</a:t>
            </a:r>
            <a:r>
              <a:rPr lang="en-US" altLang="zh-CN" sz="1200" b="1" dirty="0">
                <a:cs typeface="Times New Roman" panose="02020603050405020304" pitchFamily="18" charset="0"/>
              </a:rPr>
              <a:t> </a:t>
            </a:r>
            <a:r>
              <a:rPr lang="en-US" altLang="zh-CN" sz="1400" b="1" dirty="0">
                <a:cs typeface="Times New Roman" panose="02020603050405020304" pitchFamily="18" charset="0"/>
              </a:rPr>
              <a:t>+ </a:t>
            </a:r>
            <a:r>
              <a:rPr lang="en-US" altLang="zh-CN" sz="1400" b="1" dirty="0" err="1">
                <a:cs typeface="Times New Roman" panose="02020603050405020304" pitchFamily="18" charset="0"/>
              </a:rPr>
              <a:t>uRLL</a:t>
            </a:r>
            <a:r>
              <a:rPr lang="en-US" altLang="zh-CN" sz="1400" b="1" dirty="0" err="1">
                <a:solidFill>
                  <a:srgbClr val="0000FF"/>
                </a:solidFill>
                <a:cs typeface="Times New Roman" panose="02020603050405020304" pitchFamily="18" charset="0"/>
              </a:rPr>
              <a:t>C</a:t>
            </a:r>
            <a:r>
              <a:rPr lang="en-US" altLang="zh-CN" sz="1100" b="1" dirty="0" err="1">
                <a:solidFill>
                  <a:srgbClr val="0000FF"/>
                </a:solidFill>
                <a:cs typeface="Times New Roman" panose="02020603050405020304" pitchFamily="18" charset="0"/>
              </a:rPr>
              <a:t>omp</a:t>
            </a:r>
            <a:r>
              <a:rPr lang="en-US" altLang="zh-CN" sz="1400" b="1" dirty="0">
                <a:cs typeface="Times New Roman" panose="02020603050405020304" pitchFamily="18" charset="0"/>
              </a:rPr>
              <a:t> for Mission Control )</a:t>
            </a:r>
          </a:p>
        </p:txBody>
      </p:sp>
      <p:sp>
        <p:nvSpPr>
          <p:cNvPr id="15" name="文本框 14"/>
          <p:cNvSpPr txBox="1"/>
          <p:nvPr/>
        </p:nvSpPr>
        <p:spPr>
          <a:xfrm>
            <a:off x="6456058" y="4114629"/>
            <a:ext cx="2400753" cy="461665"/>
          </a:xfrm>
          <a:prstGeom prst="rect">
            <a:avLst/>
          </a:prstGeom>
          <a:noFill/>
        </p:spPr>
        <p:txBody>
          <a:bodyPr wrap="square" rtlCol="0">
            <a:spAutoFit/>
          </a:bodyPr>
          <a:lstStyle/>
          <a:p>
            <a:pPr algn="ctr"/>
            <a:r>
              <a:rPr lang="en-US" altLang="zh-CN" sz="2400" b="1" dirty="0" err="1">
                <a:latin typeface="Arial" panose="020B0604020202020204" pitchFamily="34" charset="0"/>
                <a:cs typeface="Arial" panose="020B0604020202020204" pitchFamily="34" charset="0"/>
              </a:rPr>
              <a:t>uRLL</a:t>
            </a:r>
            <a:r>
              <a:rPr lang="en-US" altLang="zh-CN" sz="2400" b="1" dirty="0" err="1">
                <a:solidFill>
                  <a:srgbClr val="0000CC"/>
                </a:solidFill>
                <a:latin typeface="Arial" panose="020B0604020202020204" pitchFamily="34" charset="0"/>
                <a:cs typeface="Arial" panose="020B0604020202020204" pitchFamily="34" charset="0"/>
              </a:rPr>
              <a:t>C</a:t>
            </a:r>
            <a:r>
              <a:rPr lang="en-US" altLang="zh-CN" sz="1600" b="1" dirty="0" err="1">
                <a:solidFill>
                  <a:srgbClr val="0000CC"/>
                </a:solidFill>
                <a:latin typeface="Arial" panose="020B0604020202020204" pitchFamily="34" charset="0"/>
                <a:cs typeface="Arial" panose="020B0604020202020204" pitchFamily="34" charset="0"/>
              </a:rPr>
              <a:t>omm</a:t>
            </a:r>
            <a:endParaRPr lang="en-US" altLang="zh-CN" sz="1600" b="1" dirty="0">
              <a:solidFill>
                <a:srgbClr val="0000CC"/>
              </a:solidFill>
              <a:latin typeface="Arial" panose="020B0604020202020204" pitchFamily="34" charset="0"/>
              <a:cs typeface="Arial" panose="020B0604020202020204" pitchFamily="34" charset="0"/>
            </a:endParaRPr>
          </a:p>
        </p:txBody>
      </p:sp>
      <p:sp>
        <p:nvSpPr>
          <p:cNvPr id="16" name="下箭头 15"/>
          <p:cNvSpPr/>
          <p:nvPr/>
        </p:nvSpPr>
        <p:spPr>
          <a:xfrm>
            <a:off x="7402757" y="4664481"/>
            <a:ext cx="317831" cy="2308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音频 1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418513" y="6132513"/>
            <a:ext cx="509587" cy="509587"/>
          </a:xfrm>
          <a:prstGeom prst="rect">
            <a:avLst/>
          </a:prstGeom>
        </p:spPr>
      </p:pic>
    </p:spTree>
    <p:custDataLst>
      <p:tags r:id="rId1"/>
    </p:custDataLst>
    <p:extLst>
      <p:ext uri="{BB962C8B-B14F-4D97-AF65-F5344CB8AC3E}">
        <p14:creationId xmlns:p14="http://schemas.microsoft.com/office/powerpoint/2010/main" val="2829328645"/>
      </p:ext>
    </p:extLst>
  </p:cSld>
  <p:clrMapOvr>
    <a:masterClrMapping/>
  </p:clrMapOvr>
  <mc:AlternateContent xmlns:mc="http://schemas.openxmlformats.org/markup-compatibility/2006" xmlns:p14="http://schemas.microsoft.com/office/powerpoint/2010/main">
    <mc:Choice Requires="p14">
      <p:transition spd="slow" p14:dur="2000" advTm="79888"/>
    </mc:Choice>
    <mc:Fallback xmlns="">
      <p:transition spd="slow" advTm="79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7"/>
                </p:tgtEl>
              </p:cMediaNode>
            </p:audio>
          </p:childTnLst>
        </p:cTn>
      </p:par>
    </p:tnLst>
    <p:bldLst>
      <p:bldP spid="6" grpId="0" animBg="1"/>
      <p:bldP spid="10" grpId="0"/>
      <p:bldP spid="11" grpId="0"/>
      <p:bldP spid="12" grpId="0"/>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5|12|6.4"/>
</p:tagLst>
</file>

<file path=ppt/tags/tag2.xml><?xml version="1.0" encoding="utf-8"?>
<p:tagLst xmlns:a="http://schemas.openxmlformats.org/drawingml/2006/main" xmlns:r="http://schemas.openxmlformats.org/officeDocument/2006/relationships" xmlns:p="http://schemas.openxmlformats.org/presentationml/2006/main">
  <p:tag name="TIMING" val="|12.6"/>
</p:tagLst>
</file>

<file path=ppt/tags/tag3.xml><?xml version="1.0" encoding="utf-8"?>
<p:tagLst xmlns:a="http://schemas.openxmlformats.org/drawingml/2006/main" xmlns:r="http://schemas.openxmlformats.org/officeDocument/2006/relationships" xmlns:p="http://schemas.openxmlformats.org/presentationml/2006/main">
  <p:tag name="TIMING" val="|19.1|42.9|8.8|2.4|1.9"/>
</p:tagLst>
</file>

<file path=ppt/theme/theme1.xml><?xml version="1.0" encoding="utf-8"?>
<a:theme xmlns:a="http://schemas.openxmlformats.org/drawingml/2006/main" name="2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主题">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240569</TotalTime>
  <Words>2812</Words>
  <Application>Microsoft Office PowerPoint</Application>
  <PresentationFormat>全屏显示(4:3)</PresentationFormat>
  <Paragraphs>280</Paragraphs>
  <Slides>16</Slides>
  <Notes>16</Notes>
  <HiddenSlides>1</HiddenSlides>
  <MMClips>15</MMClips>
  <ScaleCrop>false</ScaleCrop>
  <HeadingPairs>
    <vt:vector size="8" baseType="variant">
      <vt:variant>
        <vt:lpstr>已用的字体</vt:lpstr>
      </vt:variant>
      <vt:variant>
        <vt:i4>13</vt:i4>
      </vt:variant>
      <vt:variant>
        <vt:lpstr>主题</vt:lpstr>
      </vt:variant>
      <vt:variant>
        <vt:i4>7</vt:i4>
      </vt:variant>
      <vt:variant>
        <vt:lpstr>嵌入 OLE 服务器</vt:lpstr>
      </vt:variant>
      <vt:variant>
        <vt:i4>2</vt:i4>
      </vt:variant>
      <vt:variant>
        <vt:lpstr>幻灯片标题</vt:lpstr>
      </vt:variant>
      <vt:variant>
        <vt:i4>16</vt:i4>
      </vt:variant>
    </vt:vector>
  </HeadingPairs>
  <TitlesOfParts>
    <vt:vector size="38" baseType="lpstr">
      <vt:lpstr>CMU Sans Serif</vt:lpstr>
      <vt:lpstr>Roboto Thin</vt:lpstr>
      <vt:lpstr>等线</vt:lpstr>
      <vt:lpstr>黑体</vt:lpstr>
      <vt:lpstr>华文楷体</vt:lpstr>
      <vt:lpstr>微软雅黑</vt:lpstr>
      <vt:lpstr>Arial</vt:lpstr>
      <vt:lpstr>Arial Narrow</vt:lpstr>
      <vt:lpstr>Calibri</vt:lpstr>
      <vt:lpstr>Segoe UI</vt:lpstr>
      <vt:lpstr>Tahoma</vt:lpstr>
      <vt:lpstr>Times New Roman</vt:lpstr>
      <vt:lpstr>Wingdings</vt:lpstr>
      <vt:lpstr>2_自定义设计方案</vt:lpstr>
      <vt:lpstr>自定义设计方案</vt:lpstr>
      <vt:lpstr>1_自定义设计方案</vt:lpstr>
      <vt:lpstr>3_自定义设计方案</vt:lpstr>
      <vt:lpstr>4_自定义设计方案</vt:lpstr>
      <vt:lpstr>5_自定义设计方案</vt:lpstr>
      <vt:lpstr>1_Office Theme</vt:lpstr>
      <vt:lpstr>BMP 图像</vt:lpstr>
      <vt:lpstr>Visio</vt:lpstr>
      <vt:lpstr>A Perspective of China’s 6G Strategy </vt:lpstr>
      <vt:lpstr>PowerPoint 演示文稿</vt:lpstr>
      <vt:lpstr>China’s 5G: Spectrum</vt:lpstr>
      <vt:lpstr>PowerPoint 演示文稿</vt:lpstr>
      <vt:lpstr>PowerPoint 演示文稿</vt:lpstr>
      <vt:lpstr>PowerPoint 演示文稿</vt:lpstr>
      <vt:lpstr>China’s 5G: Facts and Prediction</vt:lpstr>
      <vt:lpstr>China’s 5G: Investment vs Revenue </vt:lpstr>
      <vt:lpstr>5G: What’s Missing?</vt:lpstr>
      <vt:lpstr>6G: Filling gaps b/w 5G Promises &amp; Reality</vt:lpstr>
      <vt:lpstr>6G: Filling gaps b/w 5G Promises &amp; Reality</vt:lpstr>
      <vt:lpstr>6G: Filling gaps b/w 5G Promises &amp; Reality</vt:lpstr>
      <vt:lpstr>6G: Filling gaps b/w 5G promises &amp; reality</vt:lpstr>
      <vt:lpstr>Pre-Study of B5G/6G in China</vt:lpstr>
      <vt:lpstr>China’s 6G Expert Committee</vt:lpstr>
      <vt:lpstr>PowerPoint 演示文稿</vt:lpstr>
    </vt:vector>
  </TitlesOfParts>
  <Company>BUPT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信道共享技术分类：依据连接方式</dc:title>
  <dc:creator>lmh</dc:creator>
  <cp:lastModifiedBy>sheng chen</cp:lastModifiedBy>
  <cp:revision>868</cp:revision>
  <cp:lastPrinted>2020-03-09T10:51:20Z</cp:lastPrinted>
  <dcterms:created xsi:type="dcterms:W3CDTF">1998-11-22T02:48:37Z</dcterms:created>
  <dcterms:modified xsi:type="dcterms:W3CDTF">2020-03-09T16:28:45Z</dcterms:modified>
</cp:coreProperties>
</file>